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notesSlides/notesSlide2.xml" ContentType="application/vnd.openxmlformats-officedocument.presentationml.notesSl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charts/chart8.xml" ContentType="application/vnd.openxmlformats-officedocument.drawingml.chart+xml"/>
  <Override PartName="/ppt/theme/themeOverride8.xml" ContentType="application/vnd.openxmlformats-officedocument.themeOverride+xml"/>
  <Override PartName="/ppt/charts/chart9.xml" ContentType="application/vnd.openxmlformats-officedocument.drawingml.chart+xml"/>
  <Override PartName="/ppt/theme/themeOverride9.xml" ContentType="application/vnd.openxmlformats-officedocument.themeOverride+xml"/>
  <Override PartName="/ppt/charts/chart10.xml" ContentType="application/vnd.openxmlformats-officedocument.drawingml.chart+xml"/>
  <Override PartName="/ppt/theme/themeOverride10.xml" ContentType="application/vnd.openxmlformats-officedocument.themeOverride+xml"/>
  <Override PartName="/ppt/notesSlides/notesSlide3.xml" ContentType="application/vnd.openxmlformats-officedocument.presentationml.notesSlide+xml"/>
  <Override PartName="/ppt/charts/chart11.xml" ContentType="application/vnd.openxmlformats-officedocument.drawingml.chart+xml"/>
  <Override PartName="/ppt/theme/themeOverride11.xml" ContentType="application/vnd.openxmlformats-officedocument.themeOverride+xml"/>
  <Override PartName="/ppt/charts/chart12.xml" ContentType="application/vnd.openxmlformats-officedocument.drawingml.chart+xml"/>
  <Override PartName="/ppt/theme/themeOverride12.xml" ContentType="application/vnd.openxmlformats-officedocument.themeOverride+xml"/>
  <Override PartName="/ppt/charts/chart13.xml" ContentType="application/vnd.openxmlformats-officedocument.drawingml.chart+xml"/>
  <Override PartName="/ppt/theme/themeOverride13.xml" ContentType="application/vnd.openxmlformats-officedocument.themeOverride+xml"/>
  <Override PartName="/ppt/charts/chart14.xml" ContentType="application/vnd.openxmlformats-officedocument.drawingml.chart+xml"/>
  <Override PartName="/ppt/theme/themeOverride14.xml" ContentType="application/vnd.openxmlformats-officedocument.themeOverride+xml"/>
  <Override PartName="/ppt/charts/chart15.xml" ContentType="application/vnd.openxmlformats-officedocument.drawingml.chart+xml"/>
  <Override PartName="/ppt/theme/themeOverride15.xml" ContentType="application/vnd.openxmlformats-officedocument.themeOverride+xml"/>
  <Override PartName="/ppt/notesSlides/notesSlide4.xml" ContentType="application/vnd.openxmlformats-officedocument.presentationml.notesSlide+xml"/>
  <Override PartName="/ppt/charts/chart16.xml" ContentType="application/vnd.openxmlformats-officedocument.drawingml.chart+xml"/>
  <Override PartName="/ppt/theme/themeOverride16.xml" ContentType="application/vnd.openxmlformats-officedocument.themeOverride+xml"/>
  <Override PartName="/ppt/charts/chart17.xml" ContentType="application/vnd.openxmlformats-officedocument.drawingml.chart+xml"/>
  <Override PartName="/ppt/theme/themeOverride17.xml" ContentType="application/vnd.openxmlformats-officedocument.themeOverride+xml"/>
  <Override PartName="/ppt/charts/chart18.xml" ContentType="application/vnd.openxmlformats-officedocument.drawingml.chart+xml"/>
  <Override PartName="/ppt/theme/themeOverride18.xml" ContentType="application/vnd.openxmlformats-officedocument.themeOverride+xml"/>
  <Override PartName="/ppt/charts/chart19.xml" ContentType="application/vnd.openxmlformats-officedocument.drawingml.chart+xml"/>
  <Override PartName="/ppt/theme/themeOverride19.xml" ContentType="application/vnd.openxmlformats-officedocument.themeOverride+xml"/>
  <Override PartName="/ppt/charts/chart20.xml" ContentType="application/vnd.openxmlformats-officedocument.drawingml.chart+xml"/>
  <Override PartName="/ppt/theme/themeOverride20.xml" ContentType="application/vnd.openxmlformats-officedocument.themeOverride+xml"/>
  <Override PartName="/ppt/notesSlides/notesSlide5.xml" ContentType="application/vnd.openxmlformats-officedocument.presentationml.notesSlide+xml"/>
  <Override PartName="/ppt/charts/chart21.xml" ContentType="application/vnd.openxmlformats-officedocument.drawingml.chart+xml"/>
  <Override PartName="/ppt/theme/themeOverride21.xml" ContentType="application/vnd.openxmlformats-officedocument.themeOverride+xml"/>
  <Override PartName="/ppt/charts/chart22.xml" ContentType="application/vnd.openxmlformats-officedocument.drawingml.chart+xml"/>
  <Override PartName="/ppt/theme/themeOverride22.xml" ContentType="application/vnd.openxmlformats-officedocument.themeOverride+xml"/>
  <Override PartName="/ppt/charts/chart23.xml" ContentType="application/vnd.openxmlformats-officedocument.drawingml.chart+xml"/>
  <Override PartName="/ppt/theme/themeOverride23.xml" ContentType="application/vnd.openxmlformats-officedocument.themeOverride+xml"/>
  <Override PartName="/ppt/charts/chart24.xml" ContentType="application/vnd.openxmlformats-officedocument.drawingml.chart+xml"/>
  <Override PartName="/ppt/theme/themeOverride24.xml" ContentType="application/vnd.openxmlformats-officedocument.themeOverride+xml"/>
  <Override PartName="/ppt/charts/chart25.xml" ContentType="application/vnd.openxmlformats-officedocument.drawingml.chart+xml"/>
  <Override PartName="/ppt/theme/themeOverride25.xml" ContentType="application/vnd.openxmlformats-officedocument.themeOverride+xml"/>
  <Override PartName="/ppt/notesSlides/notesSlide6.xml" ContentType="application/vnd.openxmlformats-officedocument.presentationml.notesSlide+xml"/>
  <Override PartName="/ppt/charts/chart26.xml" ContentType="application/vnd.openxmlformats-officedocument.drawingml.chart+xml"/>
  <Override PartName="/ppt/theme/themeOverride26.xml" ContentType="application/vnd.openxmlformats-officedocument.themeOverride+xml"/>
  <Override PartName="/ppt/charts/chart27.xml" ContentType="application/vnd.openxmlformats-officedocument.drawingml.chart+xml"/>
  <Override PartName="/ppt/theme/themeOverride27.xml" ContentType="application/vnd.openxmlformats-officedocument.themeOverride+xml"/>
  <Override PartName="/ppt/charts/chart28.xml" ContentType="application/vnd.openxmlformats-officedocument.drawingml.chart+xml"/>
  <Override PartName="/ppt/theme/themeOverride28.xml" ContentType="application/vnd.openxmlformats-officedocument.themeOverride+xml"/>
  <Override PartName="/ppt/charts/chart29.xml" ContentType="application/vnd.openxmlformats-officedocument.drawingml.chart+xml"/>
  <Override PartName="/ppt/theme/themeOverride29.xml" ContentType="application/vnd.openxmlformats-officedocument.themeOverride+xml"/>
  <Override PartName="/ppt/charts/chart30.xml" ContentType="application/vnd.openxmlformats-officedocument.drawingml.chart+xml"/>
  <Override PartName="/ppt/theme/themeOverride30.xml" ContentType="application/vnd.openxmlformats-officedocument.themeOverride+xml"/>
  <Override PartName="/ppt/notesSlides/notesSlide7.xml" ContentType="application/vnd.openxmlformats-officedocument.presentationml.notesSlide+xml"/>
  <Override PartName="/ppt/charts/chart31.xml" ContentType="application/vnd.openxmlformats-officedocument.drawingml.chart+xml"/>
  <Override PartName="/ppt/theme/themeOverride31.xml" ContentType="application/vnd.openxmlformats-officedocument.themeOverride+xml"/>
  <Override PartName="/ppt/charts/chart32.xml" ContentType="application/vnd.openxmlformats-officedocument.drawingml.chart+xml"/>
  <Override PartName="/ppt/theme/themeOverride32.xml" ContentType="application/vnd.openxmlformats-officedocument.themeOverride+xml"/>
  <Override PartName="/ppt/charts/chart33.xml" ContentType="application/vnd.openxmlformats-officedocument.drawingml.chart+xml"/>
  <Override PartName="/ppt/theme/themeOverride33.xml" ContentType="application/vnd.openxmlformats-officedocument.themeOverride+xml"/>
  <Override PartName="/ppt/charts/chart34.xml" ContentType="application/vnd.openxmlformats-officedocument.drawingml.chart+xml"/>
  <Override PartName="/ppt/theme/themeOverride34.xml" ContentType="application/vnd.openxmlformats-officedocument.themeOverride+xml"/>
  <Override PartName="/ppt/charts/chart35.xml" ContentType="application/vnd.openxmlformats-officedocument.drawingml.chart+xml"/>
  <Override PartName="/ppt/theme/themeOverride35.xml" ContentType="application/vnd.openxmlformats-officedocument.themeOverride+xml"/>
  <Override PartName="/ppt/notesSlides/notesSlide8.xml" ContentType="application/vnd.openxmlformats-officedocument.presentationml.notesSlide+xml"/>
  <Override PartName="/ppt/charts/chart36.xml" ContentType="application/vnd.openxmlformats-officedocument.drawingml.chart+xml"/>
  <Override PartName="/ppt/theme/themeOverride36.xml" ContentType="application/vnd.openxmlformats-officedocument.themeOverride+xml"/>
  <Override PartName="/ppt/charts/chart37.xml" ContentType="application/vnd.openxmlformats-officedocument.drawingml.chart+xml"/>
  <Override PartName="/ppt/theme/themeOverride37.xml" ContentType="application/vnd.openxmlformats-officedocument.themeOverride+xml"/>
  <Override PartName="/ppt/charts/chart38.xml" ContentType="application/vnd.openxmlformats-officedocument.drawingml.chart+xml"/>
  <Override PartName="/ppt/theme/themeOverride38.xml" ContentType="application/vnd.openxmlformats-officedocument.themeOverride+xml"/>
  <Override PartName="/ppt/charts/chart39.xml" ContentType="application/vnd.openxmlformats-officedocument.drawingml.chart+xml"/>
  <Override PartName="/ppt/theme/themeOverride39.xml" ContentType="application/vnd.openxmlformats-officedocument.themeOverride+xml"/>
  <Override PartName="/ppt/charts/chart40.xml" ContentType="application/vnd.openxmlformats-officedocument.drawingml.chart+xml"/>
  <Override PartName="/ppt/theme/themeOverride40.xml" ContentType="application/vnd.openxmlformats-officedocument.themeOverride+xml"/>
  <Override PartName="/ppt/notesSlides/notesSlide9.xml" ContentType="application/vnd.openxmlformats-officedocument.presentationml.notesSlide+xml"/>
  <Override PartName="/ppt/charts/chart41.xml" ContentType="application/vnd.openxmlformats-officedocument.drawingml.chart+xml"/>
  <Override PartName="/ppt/theme/themeOverride41.xml" ContentType="application/vnd.openxmlformats-officedocument.themeOverride+xml"/>
  <Override PartName="/ppt/charts/chart42.xml" ContentType="application/vnd.openxmlformats-officedocument.drawingml.chart+xml"/>
  <Override PartName="/ppt/theme/themeOverride42.xml" ContentType="application/vnd.openxmlformats-officedocument.themeOverride+xml"/>
  <Override PartName="/ppt/charts/chart43.xml" ContentType="application/vnd.openxmlformats-officedocument.drawingml.chart+xml"/>
  <Override PartName="/ppt/theme/themeOverride43.xml" ContentType="application/vnd.openxmlformats-officedocument.themeOverride+xml"/>
  <Override PartName="/ppt/charts/chart44.xml" ContentType="application/vnd.openxmlformats-officedocument.drawingml.chart+xml"/>
  <Override PartName="/ppt/theme/themeOverride44.xml" ContentType="application/vnd.openxmlformats-officedocument.themeOverride+xml"/>
  <Override PartName="/ppt/charts/chart45.xml" ContentType="application/vnd.openxmlformats-officedocument.drawingml.chart+xml"/>
  <Override PartName="/ppt/theme/themeOverride45.xml" ContentType="application/vnd.openxmlformats-officedocument.themeOverride+xml"/>
  <Override PartName="/ppt/notesSlides/notesSlide10.xml" ContentType="application/vnd.openxmlformats-officedocument.presentationml.notesSlide+xml"/>
  <Override PartName="/ppt/charts/chart46.xml" ContentType="application/vnd.openxmlformats-officedocument.drawingml.chart+xml"/>
  <Override PartName="/ppt/theme/themeOverride46.xml" ContentType="application/vnd.openxmlformats-officedocument.themeOverride+xml"/>
  <Override PartName="/ppt/charts/chart47.xml" ContentType="application/vnd.openxmlformats-officedocument.drawingml.chart+xml"/>
  <Override PartName="/ppt/theme/themeOverride47.xml" ContentType="application/vnd.openxmlformats-officedocument.themeOverride+xml"/>
  <Override PartName="/ppt/charts/chart48.xml" ContentType="application/vnd.openxmlformats-officedocument.drawingml.chart+xml"/>
  <Override PartName="/ppt/theme/themeOverride48.xml" ContentType="application/vnd.openxmlformats-officedocument.themeOverride+xml"/>
  <Override PartName="/ppt/charts/chart49.xml" ContentType="application/vnd.openxmlformats-officedocument.drawingml.chart+xml"/>
  <Override PartName="/ppt/theme/themeOverride49.xml" ContentType="application/vnd.openxmlformats-officedocument.themeOverride+xml"/>
  <Override PartName="/ppt/charts/chart50.xml" ContentType="application/vnd.openxmlformats-officedocument.drawingml.chart+xml"/>
  <Override PartName="/ppt/theme/themeOverride50.xml" ContentType="application/vnd.openxmlformats-officedocument.themeOverride+xml"/>
  <Override PartName="/ppt/notesSlides/notesSlide11.xml" ContentType="application/vnd.openxmlformats-officedocument.presentationml.notesSlide+xml"/>
  <Override PartName="/ppt/charts/chart51.xml" ContentType="application/vnd.openxmlformats-officedocument.drawingml.chart+xml"/>
  <Override PartName="/ppt/theme/themeOverride51.xml" ContentType="application/vnd.openxmlformats-officedocument.themeOverride+xml"/>
  <Override PartName="/ppt/charts/chart52.xml" ContentType="application/vnd.openxmlformats-officedocument.drawingml.chart+xml"/>
  <Override PartName="/ppt/theme/themeOverride52.xml" ContentType="application/vnd.openxmlformats-officedocument.themeOverride+xml"/>
  <Override PartName="/ppt/charts/chart53.xml" ContentType="application/vnd.openxmlformats-officedocument.drawingml.chart+xml"/>
  <Override PartName="/ppt/theme/themeOverride53.xml" ContentType="application/vnd.openxmlformats-officedocument.themeOverride+xml"/>
  <Override PartName="/ppt/charts/chart54.xml" ContentType="application/vnd.openxmlformats-officedocument.drawingml.chart+xml"/>
  <Override PartName="/ppt/theme/themeOverride54.xml" ContentType="application/vnd.openxmlformats-officedocument.themeOverride+xml"/>
  <Override PartName="/ppt/charts/chart55.xml" ContentType="application/vnd.openxmlformats-officedocument.drawingml.chart+xml"/>
  <Override PartName="/ppt/theme/themeOverride55.xml" ContentType="application/vnd.openxmlformats-officedocument.themeOverride+xml"/>
  <Override PartName="/ppt/notesSlides/notesSlide12.xml" ContentType="application/vnd.openxmlformats-officedocument.presentationml.notesSlide+xml"/>
  <Override PartName="/ppt/charts/chart56.xml" ContentType="application/vnd.openxmlformats-officedocument.drawingml.chart+xml"/>
  <Override PartName="/ppt/theme/themeOverride56.xml" ContentType="application/vnd.openxmlformats-officedocument.themeOverride+xml"/>
  <Override PartName="/ppt/charts/chart57.xml" ContentType="application/vnd.openxmlformats-officedocument.drawingml.chart+xml"/>
  <Override PartName="/ppt/theme/themeOverride57.xml" ContentType="application/vnd.openxmlformats-officedocument.themeOverride+xml"/>
  <Override PartName="/ppt/charts/chart58.xml" ContentType="application/vnd.openxmlformats-officedocument.drawingml.chart+xml"/>
  <Override PartName="/ppt/theme/themeOverride58.xml" ContentType="application/vnd.openxmlformats-officedocument.themeOverride+xml"/>
  <Override PartName="/ppt/charts/chart59.xml" ContentType="application/vnd.openxmlformats-officedocument.drawingml.chart+xml"/>
  <Override PartName="/ppt/theme/themeOverride59.xml" ContentType="application/vnd.openxmlformats-officedocument.themeOverride+xml"/>
  <Override PartName="/ppt/charts/chart60.xml" ContentType="application/vnd.openxmlformats-officedocument.drawingml.chart+xml"/>
  <Override PartName="/ppt/theme/themeOverride60.xml" ContentType="application/vnd.openxmlformats-officedocument.themeOverride+xml"/>
  <Override PartName="/ppt/notesSlides/notesSlide13.xml" ContentType="application/vnd.openxmlformats-officedocument.presentationml.notesSlide+xml"/>
  <Override PartName="/ppt/charts/chart61.xml" ContentType="application/vnd.openxmlformats-officedocument.drawingml.chart+xml"/>
  <Override PartName="/ppt/theme/themeOverride61.xml" ContentType="application/vnd.openxmlformats-officedocument.themeOverride+xml"/>
  <Override PartName="/ppt/charts/chart62.xml" ContentType="application/vnd.openxmlformats-officedocument.drawingml.chart+xml"/>
  <Override PartName="/ppt/theme/themeOverride62.xml" ContentType="application/vnd.openxmlformats-officedocument.themeOverride+xml"/>
  <Override PartName="/ppt/charts/chart63.xml" ContentType="application/vnd.openxmlformats-officedocument.drawingml.chart+xml"/>
  <Override PartName="/ppt/theme/themeOverride63.xml" ContentType="application/vnd.openxmlformats-officedocument.themeOverride+xml"/>
  <Override PartName="/ppt/charts/chart64.xml" ContentType="application/vnd.openxmlformats-officedocument.drawingml.chart+xml"/>
  <Override PartName="/ppt/theme/themeOverride64.xml" ContentType="application/vnd.openxmlformats-officedocument.themeOverride+xml"/>
  <Override PartName="/ppt/charts/chart65.xml" ContentType="application/vnd.openxmlformats-officedocument.drawingml.chart+xml"/>
  <Override PartName="/ppt/theme/themeOverride65.xml" ContentType="application/vnd.openxmlformats-officedocument.themeOverride+xml"/>
  <Override PartName="/ppt/notesSlides/notesSlide14.xml" ContentType="application/vnd.openxmlformats-officedocument.presentationml.notesSlide+xml"/>
  <Override PartName="/ppt/charts/chart66.xml" ContentType="application/vnd.openxmlformats-officedocument.drawingml.chart+xml"/>
  <Override PartName="/ppt/theme/themeOverride66.xml" ContentType="application/vnd.openxmlformats-officedocument.themeOverride+xml"/>
  <Override PartName="/ppt/charts/chart67.xml" ContentType="application/vnd.openxmlformats-officedocument.drawingml.chart+xml"/>
  <Override PartName="/ppt/theme/themeOverride67.xml" ContentType="application/vnd.openxmlformats-officedocument.themeOverride+xml"/>
  <Override PartName="/ppt/charts/chart68.xml" ContentType="application/vnd.openxmlformats-officedocument.drawingml.chart+xml"/>
  <Override PartName="/ppt/theme/themeOverride68.xml" ContentType="application/vnd.openxmlformats-officedocument.themeOverride+xml"/>
  <Override PartName="/ppt/charts/chart69.xml" ContentType="application/vnd.openxmlformats-officedocument.drawingml.chart+xml"/>
  <Override PartName="/ppt/theme/themeOverride69.xml" ContentType="application/vnd.openxmlformats-officedocument.themeOverride+xml"/>
  <Override PartName="/ppt/charts/chart70.xml" ContentType="application/vnd.openxmlformats-officedocument.drawingml.chart+xml"/>
  <Override PartName="/ppt/theme/themeOverride70.xml" ContentType="application/vnd.openxmlformats-officedocument.themeOverride+xml"/>
  <Override PartName="/ppt/notesSlides/notesSlide15.xml" ContentType="application/vnd.openxmlformats-officedocument.presentationml.notesSlide+xml"/>
  <Override PartName="/ppt/charts/chart71.xml" ContentType="application/vnd.openxmlformats-officedocument.drawingml.chart+xml"/>
  <Override PartName="/ppt/theme/themeOverride71.xml" ContentType="application/vnd.openxmlformats-officedocument.themeOverride+xml"/>
  <Override PartName="/ppt/charts/chart72.xml" ContentType="application/vnd.openxmlformats-officedocument.drawingml.chart+xml"/>
  <Override PartName="/ppt/theme/themeOverride72.xml" ContentType="application/vnd.openxmlformats-officedocument.themeOverride+xml"/>
  <Override PartName="/ppt/charts/chart73.xml" ContentType="application/vnd.openxmlformats-officedocument.drawingml.chart+xml"/>
  <Override PartName="/ppt/theme/themeOverride73.xml" ContentType="application/vnd.openxmlformats-officedocument.themeOverride+xml"/>
  <Override PartName="/ppt/charts/chart74.xml" ContentType="application/vnd.openxmlformats-officedocument.drawingml.chart+xml"/>
  <Override PartName="/ppt/theme/themeOverride74.xml" ContentType="application/vnd.openxmlformats-officedocument.themeOverride+xml"/>
  <Override PartName="/ppt/charts/chart75.xml" ContentType="application/vnd.openxmlformats-officedocument.drawingml.chart+xml"/>
  <Override PartName="/ppt/theme/themeOverride75.xml" ContentType="application/vnd.openxmlformats-officedocument.themeOverride+xml"/>
  <Override PartName="/ppt/notesSlides/notesSlide16.xml" ContentType="application/vnd.openxmlformats-officedocument.presentationml.notesSlide+xml"/>
  <Override PartName="/ppt/charts/chart76.xml" ContentType="application/vnd.openxmlformats-officedocument.drawingml.chart+xml"/>
  <Override PartName="/ppt/theme/themeOverride76.xml" ContentType="application/vnd.openxmlformats-officedocument.themeOverride+xml"/>
  <Override PartName="/ppt/charts/chart77.xml" ContentType="application/vnd.openxmlformats-officedocument.drawingml.chart+xml"/>
  <Override PartName="/ppt/theme/themeOverride77.xml" ContentType="application/vnd.openxmlformats-officedocument.themeOverride+xml"/>
  <Override PartName="/ppt/charts/chart78.xml" ContentType="application/vnd.openxmlformats-officedocument.drawingml.chart+xml"/>
  <Override PartName="/ppt/theme/themeOverride78.xml" ContentType="application/vnd.openxmlformats-officedocument.themeOverride+xml"/>
  <Override PartName="/ppt/charts/chart79.xml" ContentType="application/vnd.openxmlformats-officedocument.drawingml.chart+xml"/>
  <Override PartName="/ppt/theme/themeOverride79.xml" ContentType="application/vnd.openxmlformats-officedocument.themeOverride+xml"/>
  <Override PartName="/ppt/charts/chart80.xml" ContentType="application/vnd.openxmlformats-officedocument.drawingml.chart+xml"/>
  <Override PartName="/ppt/theme/themeOverride80.xml" ContentType="application/vnd.openxmlformats-officedocument.themeOverride+xml"/>
  <Override PartName="/ppt/notesSlides/notesSlide17.xml" ContentType="application/vnd.openxmlformats-officedocument.presentationml.notesSlide+xml"/>
  <Override PartName="/ppt/charts/chart81.xml" ContentType="application/vnd.openxmlformats-officedocument.drawingml.chart+xml"/>
  <Override PartName="/ppt/theme/themeOverride81.xml" ContentType="application/vnd.openxmlformats-officedocument.themeOverride+xml"/>
  <Override PartName="/ppt/charts/chart82.xml" ContentType="application/vnd.openxmlformats-officedocument.drawingml.chart+xml"/>
  <Override PartName="/ppt/theme/themeOverride82.xml" ContentType="application/vnd.openxmlformats-officedocument.themeOverride+xml"/>
  <Override PartName="/ppt/charts/chart83.xml" ContentType="application/vnd.openxmlformats-officedocument.drawingml.chart+xml"/>
  <Override PartName="/ppt/theme/themeOverride83.xml" ContentType="application/vnd.openxmlformats-officedocument.themeOverride+xml"/>
  <Override PartName="/ppt/charts/chart84.xml" ContentType="application/vnd.openxmlformats-officedocument.drawingml.chart+xml"/>
  <Override PartName="/ppt/theme/themeOverride84.xml" ContentType="application/vnd.openxmlformats-officedocument.themeOverride+xml"/>
  <Override PartName="/ppt/charts/chart85.xml" ContentType="application/vnd.openxmlformats-officedocument.drawingml.chart+xml"/>
  <Override PartName="/ppt/theme/themeOverride85.xml" ContentType="application/vnd.openxmlformats-officedocument.themeOverride+xml"/>
  <Override PartName="/ppt/notesSlides/notesSlide18.xml" ContentType="application/vnd.openxmlformats-officedocument.presentationml.notesSlide+xml"/>
  <Override PartName="/ppt/charts/chart86.xml" ContentType="application/vnd.openxmlformats-officedocument.drawingml.chart+xml"/>
  <Override PartName="/ppt/theme/themeOverride86.xml" ContentType="application/vnd.openxmlformats-officedocument.themeOverride+xml"/>
  <Override PartName="/ppt/charts/chart87.xml" ContentType="application/vnd.openxmlformats-officedocument.drawingml.chart+xml"/>
  <Override PartName="/ppt/theme/themeOverride87.xml" ContentType="application/vnd.openxmlformats-officedocument.themeOverride+xml"/>
  <Override PartName="/ppt/charts/chart88.xml" ContentType="application/vnd.openxmlformats-officedocument.drawingml.chart+xml"/>
  <Override PartName="/ppt/theme/themeOverride88.xml" ContentType="application/vnd.openxmlformats-officedocument.themeOverride+xml"/>
  <Override PartName="/ppt/charts/chart89.xml" ContentType="application/vnd.openxmlformats-officedocument.drawingml.chart+xml"/>
  <Override PartName="/ppt/theme/themeOverride89.xml" ContentType="application/vnd.openxmlformats-officedocument.themeOverride+xml"/>
  <Override PartName="/ppt/charts/chart90.xml" ContentType="application/vnd.openxmlformats-officedocument.drawingml.chart+xml"/>
  <Override PartName="/ppt/theme/themeOverride90.xml" ContentType="application/vnd.openxmlformats-officedocument.themeOverride+xml"/>
  <Override PartName="/ppt/notesSlides/notesSlide19.xml" ContentType="application/vnd.openxmlformats-officedocument.presentationml.notesSlide+xml"/>
  <Override PartName="/ppt/charts/chart91.xml" ContentType="application/vnd.openxmlformats-officedocument.drawingml.chart+xml"/>
  <Override PartName="/ppt/theme/themeOverride91.xml" ContentType="application/vnd.openxmlformats-officedocument.themeOverride+xml"/>
  <Override PartName="/ppt/charts/chart92.xml" ContentType="application/vnd.openxmlformats-officedocument.drawingml.chart+xml"/>
  <Override PartName="/ppt/theme/themeOverride92.xml" ContentType="application/vnd.openxmlformats-officedocument.themeOverride+xml"/>
  <Override PartName="/ppt/charts/chart93.xml" ContentType="application/vnd.openxmlformats-officedocument.drawingml.chart+xml"/>
  <Override PartName="/ppt/theme/themeOverride93.xml" ContentType="application/vnd.openxmlformats-officedocument.themeOverride+xml"/>
  <Override PartName="/ppt/charts/chart94.xml" ContentType="application/vnd.openxmlformats-officedocument.drawingml.chart+xml"/>
  <Override PartName="/ppt/theme/themeOverride94.xml" ContentType="application/vnd.openxmlformats-officedocument.themeOverride+xml"/>
  <Override PartName="/ppt/charts/chart95.xml" ContentType="application/vnd.openxmlformats-officedocument.drawingml.chart+xml"/>
  <Override PartName="/ppt/theme/themeOverride95.xml" ContentType="application/vnd.openxmlformats-officedocument.themeOverride+xml"/>
  <Override PartName="/ppt/notesSlides/notesSlide20.xml" ContentType="application/vnd.openxmlformats-officedocument.presentationml.notesSlide+xml"/>
  <Override PartName="/ppt/charts/chart96.xml" ContentType="application/vnd.openxmlformats-officedocument.drawingml.chart+xml"/>
  <Override PartName="/ppt/theme/themeOverride96.xml" ContentType="application/vnd.openxmlformats-officedocument.themeOverride+xml"/>
  <Override PartName="/ppt/charts/chart97.xml" ContentType="application/vnd.openxmlformats-officedocument.drawingml.chart+xml"/>
  <Override PartName="/ppt/theme/themeOverride97.xml" ContentType="application/vnd.openxmlformats-officedocument.themeOverride+xml"/>
  <Override PartName="/ppt/charts/chart98.xml" ContentType="application/vnd.openxmlformats-officedocument.drawingml.chart+xml"/>
  <Override PartName="/ppt/theme/themeOverride98.xml" ContentType="application/vnd.openxmlformats-officedocument.themeOverride+xml"/>
  <Override PartName="/ppt/charts/chart99.xml" ContentType="application/vnd.openxmlformats-officedocument.drawingml.chart+xml"/>
  <Override PartName="/ppt/theme/themeOverride99.xml" ContentType="application/vnd.openxmlformats-officedocument.themeOverride+xml"/>
  <Override PartName="/ppt/charts/chart100.xml" ContentType="application/vnd.openxmlformats-officedocument.drawingml.chart+xml"/>
  <Override PartName="/ppt/theme/themeOverride100.xml" ContentType="application/vnd.openxmlformats-officedocument.themeOverride+xml"/>
  <Override PartName="/ppt/notesSlides/notesSlide21.xml" ContentType="application/vnd.openxmlformats-officedocument.presentationml.notesSlide+xml"/>
  <Override PartName="/ppt/charts/chart101.xml" ContentType="application/vnd.openxmlformats-officedocument.drawingml.chart+xml"/>
  <Override PartName="/ppt/theme/themeOverride101.xml" ContentType="application/vnd.openxmlformats-officedocument.themeOverride+xml"/>
  <Override PartName="/ppt/charts/chart102.xml" ContentType="application/vnd.openxmlformats-officedocument.drawingml.chart+xml"/>
  <Override PartName="/ppt/theme/themeOverride102.xml" ContentType="application/vnd.openxmlformats-officedocument.themeOverride+xml"/>
  <Override PartName="/ppt/charts/chart103.xml" ContentType="application/vnd.openxmlformats-officedocument.drawingml.chart+xml"/>
  <Override PartName="/ppt/theme/themeOverride103.xml" ContentType="application/vnd.openxmlformats-officedocument.themeOverride+xml"/>
  <Override PartName="/ppt/charts/chart104.xml" ContentType="application/vnd.openxmlformats-officedocument.drawingml.chart+xml"/>
  <Override PartName="/ppt/theme/themeOverride104.xml" ContentType="application/vnd.openxmlformats-officedocument.themeOverride+xml"/>
  <Override PartName="/ppt/charts/chart105.xml" ContentType="application/vnd.openxmlformats-officedocument.drawingml.chart+xml"/>
  <Override PartName="/ppt/theme/themeOverride105.xml" ContentType="application/vnd.openxmlformats-officedocument.themeOverride+xml"/>
  <Override PartName="/ppt/notesSlides/notesSlide22.xml" ContentType="application/vnd.openxmlformats-officedocument.presentationml.notesSlide+xml"/>
  <Override PartName="/ppt/charts/chart106.xml" ContentType="application/vnd.openxmlformats-officedocument.drawingml.chart+xml"/>
  <Override PartName="/ppt/theme/themeOverride106.xml" ContentType="application/vnd.openxmlformats-officedocument.themeOverride+xml"/>
  <Override PartName="/ppt/charts/chart107.xml" ContentType="application/vnd.openxmlformats-officedocument.drawingml.chart+xml"/>
  <Override PartName="/ppt/theme/themeOverride107.xml" ContentType="application/vnd.openxmlformats-officedocument.themeOverride+xml"/>
  <Override PartName="/ppt/notesSlides/notesSlide23.xml" ContentType="application/vnd.openxmlformats-officedocument.presentationml.notesSlide+xml"/>
  <Override PartName="/ppt/charts/chart108.xml" ContentType="application/vnd.openxmlformats-officedocument.drawingml.chart+xml"/>
  <Override PartName="/ppt/theme/themeOverride108.xml" ContentType="application/vnd.openxmlformats-officedocument.themeOverride+xml"/>
  <Override PartName="/ppt/charts/chart109.xml" ContentType="application/vnd.openxmlformats-officedocument.drawingml.chart+xml"/>
  <Override PartName="/ppt/theme/themeOverride109.xml" ContentType="application/vnd.openxmlformats-officedocument.themeOverride+xml"/>
  <Override PartName="/ppt/notesSlides/notesSlide24.xml" ContentType="application/vnd.openxmlformats-officedocument.presentationml.notesSlide+xml"/>
  <Override PartName="/ppt/charts/chart110.xml" ContentType="application/vnd.openxmlformats-officedocument.drawingml.chart+xml"/>
  <Override PartName="/ppt/theme/themeOverride110.xml" ContentType="application/vnd.openxmlformats-officedocument.themeOverride+xml"/>
  <Override PartName="/ppt/charts/chart111.xml" ContentType="application/vnd.openxmlformats-officedocument.drawingml.chart+xml"/>
  <Override PartName="/ppt/theme/themeOverride111.xml" ContentType="application/vnd.openxmlformats-officedocument.themeOverride+xml"/>
  <Override PartName="/ppt/notesSlides/notesSlide25.xml" ContentType="application/vnd.openxmlformats-officedocument.presentationml.notesSlide+xml"/>
  <Override PartName="/ppt/charts/chart112.xml" ContentType="application/vnd.openxmlformats-officedocument.drawingml.chart+xml"/>
  <Override PartName="/ppt/theme/themeOverride112.xml" ContentType="application/vnd.openxmlformats-officedocument.themeOverride+xml"/>
  <Override PartName="/ppt/charts/chart113.xml" ContentType="application/vnd.openxmlformats-officedocument.drawingml.chart+xml"/>
  <Override PartName="/ppt/theme/themeOverride113.xml" ContentType="application/vnd.openxmlformats-officedocument.themeOverride+xml"/>
  <Override PartName="/ppt/notesSlides/notesSlide26.xml" ContentType="application/vnd.openxmlformats-officedocument.presentationml.notesSlide+xml"/>
  <Override PartName="/ppt/charts/chart114.xml" ContentType="application/vnd.openxmlformats-officedocument.drawingml.chart+xml"/>
  <Override PartName="/ppt/theme/themeOverride114.xml" ContentType="application/vnd.openxmlformats-officedocument.themeOverride+xml"/>
  <Override PartName="/ppt/charts/chart115.xml" ContentType="application/vnd.openxmlformats-officedocument.drawingml.chart+xml"/>
  <Override PartName="/ppt/theme/themeOverride115.xml" ContentType="application/vnd.openxmlformats-officedocument.themeOverride+xml"/>
  <Override PartName="/ppt/notesSlides/notesSlide27.xml" ContentType="application/vnd.openxmlformats-officedocument.presentationml.notesSlide+xml"/>
  <Override PartName="/ppt/charts/chart116.xml" ContentType="application/vnd.openxmlformats-officedocument.drawingml.chart+xml"/>
  <Override PartName="/ppt/theme/themeOverride116.xml" ContentType="application/vnd.openxmlformats-officedocument.themeOverride+xml"/>
  <Override PartName="/ppt/charts/chart117.xml" ContentType="application/vnd.openxmlformats-officedocument.drawingml.chart+xml"/>
  <Override PartName="/ppt/theme/themeOverride117.xml" ContentType="application/vnd.openxmlformats-officedocument.themeOverride+xml"/>
  <Override PartName="/ppt/notesSlides/notesSlide28.xml" ContentType="application/vnd.openxmlformats-officedocument.presentationml.notesSlide+xml"/>
  <Override PartName="/ppt/charts/chart118.xml" ContentType="application/vnd.openxmlformats-officedocument.drawingml.chart+xml"/>
  <Override PartName="/ppt/theme/themeOverride118.xml" ContentType="application/vnd.openxmlformats-officedocument.themeOverride+xml"/>
  <Override PartName="/ppt/charts/chart119.xml" ContentType="application/vnd.openxmlformats-officedocument.drawingml.chart+xml"/>
  <Override PartName="/ppt/theme/themeOverride119.xml" ContentType="application/vnd.openxmlformats-officedocument.themeOverride+xml"/>
  <Override PartName="/ppt/notesSlides/notesSlide29.xml" ContentType="application/vnd.openxmlformats-officedocument.presentationml.notesSlide+xml"/>
  <Override PartName="/ppt/charts/chart120.xml" ContentType="application/vnd.openxmlformats-officedocument.drawingml.chart+xml"/>
  <Override PartName="/ppt/theme/themeOverride120.xml" ContentType="application/vnd.openxmlformats-officedocument.themeOverride+xml"/>
  <Override PartName="/ppt/charts/chart121.xml" ContentType="application/vnd.openxmlformats-officedocument.drawingml.chart+xml"/>
  <Override PartName="/ppt/theme/themeOverride121.xml" ContentType="application/vnd.openxmlformats-officedocument.themeOverride+xml"/>
  <Override PartName="/ppt/notesSlides/notesSlide30.xml" ContentType="application/vnd.openxmlformats-officedocument.presentationml.notesSlide+xml"/>
  <Override PartName="/ppt/charts/chart122.xml" ContentType="application/vnd.openxmlformats-officedocument.drawingml.chart+xml"/>
  <Override PartName="/ppt/theme/themeOverride122.xml" ContentType="application/vnd.openxmlformats-officedocument.themeOverride+xml"/>
  <Override PartName="/ppt/charts/chart123.xml" ContentType="application/vnd.openxmlformats-officedocument.drawingml.chart+xml"/>
  <Override PartName="/ppt/theme/themeOverride123.xml" ContentType="application/vnd.openxmlformats-officedocument.themeOverride+xml"/>
  <Override PartName="/ppt/notesSlides/notesSlide31.xml" ContentType="application/vnd.openxmlformats-officedocument.presentationml.notesSlide+xml"/>
  <Override PartName="/ppt/charts/chart124.xml" ContentType="application/vnd.openxmlformats-officedocument.drawingml.chart+xml"/>
  <Override PartName="/ppt/theme/themeOverride124.xml" ContentType="application/vnd.openxmlformats-officedocument.themeOverride+xml"/>
  <Override PartName="/ppt/charts/chart125.xml" ContentType="application/vnd.openxmlformats-officedocument.drawingml.chart+xml"/>
  <Override PartName="/ppt/theme/themeOverride125.xml" ContentType="application/vnd.openxmlformats-officedocument.themeOverride+xml"/>
  <Override PartName="/ppt/notesSlides/notesSlide32.xml" ContentType="application/vnd.openxmlformats-officedocument.presentationml.notesSlide+xml"/>
  <Override PartName="/ppt/charts/chart126.xml" ContentType="application/vnd.openxmlformats-officedocument.drawingml.chart+xml"/>
  <Override PartName="/ppt/theme/themeOverride126.xml" ContentType="application/vnd.openxmlformats-officedocument.themeOverride+xml"/>
  <Override PartName="/ppt/charts/chart127.xml" ContentType="application/vnd.openxmlformats-officedocument.drawingml.chart+xml"/>
  <Override PartName="/ppt/theme/themeOverride127.xml" ContentType="application/vnd.openxmlformats-officedocument.themeOverride+xml"/>
  <Override PartName="/ppt/notesSlides/notesSlide33.xml" ContentType="application/vnd.openxmlformats-officedocument.presentationml.notesSlide+xml"/>
  <Override PartName="/ppt/charts/chart128.xml" ContentType="application/vnd.openxmlformats-officedocument.drawingml.chart+xml"/>
  <Override PartName="/ppt/theme/themeOverride128.xml" ContentType="application/vnd.openxmlformats-officedocument.themeOverride+xml"/>
  <Override PartName="/ppt/charts/chart129.xml" ContentType="application/vnd.openxmlformats-officedocument.drawingml.chart+xml"/>
  <Override PartName="/ppt/theme/themeOverride129.xml" ContentType="application/vnd.openxmlformats-officedocument.themeOverride+xml"/>
  <Override PartName="/ppt/notesSlides/notesSlide34.xml" ContentType="application/vnd.openxmlformats-officedocument.presentationml.notesSlide+xml"/>
  <Override PartName="/ppt/charts/chart130.xml" ContentType="application/vnd.openxmlformats-officedocument.drawingml.chart+xml"/>
  <Override PartName="/ppt/theme/themeOverride130.xml" ContentType="application/vnd.openxmlformats-officedocument.themeOverride+xml"/>
  <Override PartName="/ppt/charts/chart131.xml" ContentType="application/vnd.openxmlformats-officedocument.drawingml.chart+xml"/>
  <Override PartName="/ppt/theme/themeOverride131.xml" ContentType="application/vnd.openxmlformats-officedocument.themeOverride+xml"/>
  <Override PartName="/ppt/notesSlides/notesSlide35.xml" ContentType="application/vnd.openxmlformats-officedocument.presentationml.notesSlide+xml"/>
  <Override PartName="/ppt/charts/chart132.xml" ContentType="application/vnd.openxmlformats-officedocument.drawingml.chart+xml"/>
  <Override PartName="/ppt/theme/themeOverride132.xml" ContentType="application/vnd.openxmlformats-officedocument.themeOverride+xml"/>
  <Override PartName="/ppt/charts/chart133.xml" ContentType="application/vnd.openxmlformats-officedocument.drawingml.chart+xml"/>
  <Override PartName="/ppt/theme/themeOverride133.xml" ContentType="application/vnd.openxmlformats-officedocument.themeOverride+xml"/>
  <Override PartName="/ppt/notesSlides/notesSlide36.xml" ContentType="application/vnd.openxmlformats-officedocument.presentationml.notesSlide+xml"/>
  <Override PartName="/ppt/charts/chart134.xml" ContentType="application/vnd.openxmlformats-officedocument.drawingml.chart+xml"/>
  <Override PartName="/ppt/theme/themeOverride134.xml" ContentType="application/vnd.openxmlformats-officedocument.themeOverride+xml"/>
  <Override PartName="/ppt/charts/chart135.xml" ContentType="application/vnd.openxmlformats-officedocument.drawingml.chart+xml"/>
  <Override PartName="/ppt/theme/themeOverride135.xml" ContentType="application/vnd.openxmlformats-officedocument.themeOverride+xml"/>
  <Override PartName="/ppt/charts/chart136.xml" ContentType="application/vnd.openxmlformats-officedocument.drawingml.chart+xml"/>
  <Override PartName="/ppt/theme/themeOverride136.xml" ContentType="application/vnd.openxmlformats-officedocument.themeOverride+xml"/>
  <Override PartName="/ppt/notesSlides/notesSlide37.xml" ContentType="application/vnd.openxmlformats-officedocument.presentationml.notesSlide+xml"/>
  <Override PartName="/ppt/charts/chart137.xml" ContentType="application/vnd.openxmlformats-officedocument.drawingml.chart+xml"/>
  <Override PartName="/ppt/theme/themeOverride137.xml" ContentType="application/vnd.openxmlformats-officedocument.themeOverride+xml"/>
  <Override PartName="/ppt/charts/chart138.xml" ContentType="application/vnd.openxmlformats-officedocument.drawingml.chart+xml"/>
  <Override PartName="/ppt/theme/themeOverride138.xml" ContentType="application/vnd.openxmlformats-officedocument.themeOverride+xml"/>
  <Override PartName="/ppt/charts/chart139.xml" ContentType="application/vnd.openxmlformats-officedocument.drawingml.chart+xml"/>
  <Override PartName="/ppt/theme/themeOverride139.xml" ContentType="application/vnd.openxmlformats-officedocument.themeOverride+xml"/>
  <Override PartName="/ppt/notesSlides/notesSlide38.xml" ContentType="application/vnd.openxmlformats-officedocument.presentationml.notesSlide+xml"/>
  <Override PartName="/ppt/charts/chart140.xml" ContentType="application/vnd.openxmlformats-officedocument.drawingml.chart+xml"/>
  <Override PartName="/ppt/theme/themeOverride140.xml" ContentType="application/vnd.openxmlformats-officedocument.themeOverride+xml"/>
  <Override PartName="/ppt/charts/chart141.xml" ContentType="application/vnd.openxmlformats-officedocument.drawingml.chart+xml"/>
  <Override PartName="/ppt/theme/themeOverride141.xml" ContentType="application/vnd.openxmlformats-officedocument.themeOverride+xml"/>
  <Override PartName="/ppt/charts/chart142.xml" ContentType="application/vnd.openxmlformats-officedocument.drawingml.chart+xml"/>
  <Override PartName="/ppt/theme/themeOverride142.xml" ContentType="application/vnd.openxmlformats-officedocument.themeOverride+xml"/>
  <Override PartName="/ppt/notesSlides/notesSlide39.xml" ContentType="application/vnd.openxmlformats-officedocument.presentationml.notesSlide+xml"/>
  <Override PartName="/ppt/charts/chart143.xml" ContentType="application/vnd.openxmlformats-officedocument.drawingml.chart+xml"/>
  <Override PartName="/ppt/theme/themeOverride143.xml" ContentType="application/vnd.openxmlformats-officedocument.themeOverride+xml"/>
  <Override PartName="/ppt/charts/chart144.xml" ContentType="application/vnd.openxmlformats-officedocument.drawingml.chart+xml"/>
  <Override PartName="/ppt/theme/themeOverride144.xml" ContentType="application/vnd.openxmlformats-officedocument.themeOverride+xml"/>
  <Override PartName="/ppt/charts/chart145.xml" ContentType="application/vnd.openxmlformats-officedocument.drawingml.chart+xml"/>
  <Override PartName="/ppt/theme/themeOverride145.xml" ContentType="application/vnd.openxmlformats-officedocument.themeOverride+xml"/>
  <Override PartName="/ppt/notesSlides/notesSlide40.xml" ContentType="application/vnd.openxmlformats-officedocument.presentationml.notesSlide+xml"/>
  <Override PartName="/ppt/charts/chart146.xml" ContentType="application/vnd.openxmlformats-officedocument.drawingml.chart+xml"/>
  <Override PartName="/ppt/theme/themeOverride146.xml" ContentType="application/vnd.openxmlformats-officedocument.themeOverride+xml"/>
  <Override PartName="/ppt/charts/chart147.xml" ContentType="application/vnd.openxmlformats-officedocument.drawingml.chart+xml"/>
  <Override PartName="/ppt/theme/themeOverride147.xml" ContentType="application/vnd.openxmlformats-officedocument.themeOverride+xml"/>
  <Override PartName="/ppt/charts/chart148.xml" ContentType="application/vnd.openxmlformats-officedocument.drawingml.chart+xml"/>
  <Override PartName="/ppt/theme/themeOverride148.xml" ContentType="application/vnd.openxmlformats-officedocument.themeOverride+xml"/>
  <Override PartName="/ppt/notesSlides/notesSlide41.xml" ContentType="application/vnd.openxmlformats-officedocument.presentationml.notesSlide+xml"/>
  <Override PartName="/ppt/charts/chart149.xml" ContentType="application/vnd.openxmlformats-officedocument.drawingml.chart+xml"/>
  <Override PartName="/ppt/theme/themeOverride149.xml" ContentType="application/vnd.openxmlformats-officedocument.themeOverride+xml"/>
  <Override PartName="/ppt/charts/chart150.xml" ContentType="application/vnd.openxmlformats-officedocument.drawingml.chart+xml"/>
  <Override PartName="/ppt/theme/themeOverride150.xml" ContentType="application/vnd.openxmlformats-officedocument.themeOverride+xml"/>
  <Override PartName="/ppt/charts/chart151.xml" ContentType="application/vnd.openxmlformats-officedocument.drawingml.chart+xml"/>
  <Override PartName="/ppt/theme/themeOverride151.xml" ContentType="application/vnd.openxmlformats-officedocument.themeOverride+xml"/>
  <Override PartName="/ppt/notesSlides/notesSlide42.xml" ContentType="application/vnd.openxmlformats-officedocument.presentationml.notesSlide+xml"/>
  <Override PartName="/ppt/charts/chart152.xml" ContentType="application/vnd.openxmlformats-officedocument.drawingml.chart+xml"/>
  <Override PartName="/ppt/theme/themeOverride152.xml" ContentType="application/vnd.openxmlformats-officedocument.themeOverride+xml"/>
  <Override PartName="/ppt/charts/chart153.xml" ContentType="application/vnd.openxmlformats-officedocument.drawingml.chart+xml"/>
  <Override PartName="/ppt/theme/themeOverride153.xml" ContentType="application/vnd.openxmlformats-officedocument.themeOverride+xml"/>
  <Override PartName="/ppt/charts/chart154.xml" ContentType="application/vnd.openxmlformats-officedocument.drawingml.chart+xml"/>
  <Override PartName="/ppt/theme/themeOverride154.xml" ContentType="application/vnd.openxmlformats-officedocument.themeOverride+xml"/>
  <Override PartName="/ppt/notesSlides/notesSlide43.xml" ContentType="application/vnd.openxmlformats-officedocument.presentationml.notesSlide+xml"/>
  <Override PartName="/ppt/charts/chart155.xml" ContentType="application/vnd.openxmlformats-officedocument.drawingml.chart+xml"/>
  <Override PartName="/ppt/theme/themeOverride155.xml" ContentType="application/vnd.openxmlformats-officedocument.themeOverride+xml"/>
  <Override PartName="/ppt/charts/chart156.xml" ContentType="application/vnd.openxmlformats-officedocument.drawingml.chart+xml"/>
  <Override PartName="/ppt/theme/themeOverride156.xml" ContentType="application/vnd.openxmlformats-officedocument.themeOverride+xml"/>
  <Override PartName="/ppt/charts/chart157.xml" ContentType="application/vnd.openxmlformats-officedocument.drawingml.chart+xml"/>
  <Override PartName="/ppt/theme/themeOverride157.xml" ContentType="application/vnd.openxmlformats-officedocument.themeOverride+xml"/>
  <Override PartName="/ppt/notesSlides/notesSlide44.xml" ContentType="application/vnd.openxmlformats-officedocument.presentationml.notesSlide+xml"/>
  <Override PartName="/ppt/charts/chart158.xml" ContentType="application/vnd.openxmlformats-officedocument.drawingml.chart+xml"/>
  <Override PartName="/ppt/theme/themeOverride158.xml" ContentType="application/vnd.openxmlformats-officedocument.themeOverride+xml"/>
  <Override PartName="/ppt/charts/chart159.xml" ContentType="application/vnd.openxmlformats-officedocument.drawingml.chart+xml"/>
  <Override PartName="/ppt/theme/themeOverride159.xml" ContentType="application/vnd.openxmlformats-officedocument.themeOverride+xml"/>
  <Override PartName="/ppt/charts/chart160.xml" ContentType="application/vnd.openxmlformats-officedocument.drawingml.chart+xml"/>
  <Override PartName="/ppt/theme/themeOverride160.xml" ContentType="application/vnd.openxmlformats-officedocument.themeOverride+xml"/>
  <Override PartName="/ppt/notesSlides/notesSlide45.xml" ContentType="application/vnd.openxmlformats-officedocument.presentationml.notesSlide+xml"/>
  <Override PartName="/ppt/charts/chart161.xml" ContentType="application/vnd.openxmlformats-officedocument.drawingml.chart+xml"/>
  <Override PartName="/ppt/theme/themeOverride161.xml" ContentType="application/vnd.openxmlformats-officedocument.themeOverride+xml"/>
  <Override PartName="/ppt/charts/chart162.xml" ContentType="application/vnd.openxmlformats-officedocument.drawingml.chart+xml"/>
  <Override PartName="/ppt/theme/themeOverride162.xml" ContentType="application/vnd.openxmlformats-officedocument.themeOverride+xml"/>
  <Override PartName="/ppt/charts/chart163.xml" ContentType="application/vnd.openxmlformats-officedocument.drawingml.chart+xml"/>
  <Override PartName="/ppt/theme/themeOverride163.xml" ContentType="application/vnd.openxmlformats-officedocument.themeOverride+xml"/>
  <Override PartName="/ppt/notesSlides/notesSlide46.xml" ContentType="application/vnd.openxmlformats-officedocument.presentationml.notesSlide+xml"/>
  <Override PartName="/ppt/charts/chart164.xml" ContentType="application/vnd.openxmlformats-officedocument.drawingml.chart+xml"/>
  <Override PartName="/ppt/theme/themeOverride164.xml" ContentType="application/vnd.openxmlformats-officedocument.themeOverride+xml"/>
  <Override PartName="/ppt/charts/chart165.xml" ContentType="application/vnd.openxmlformats-officedocument.drawingml.chart+xml"/>
  <Override PartName="/ppt/theme/themeOverride165.xml" ContentType="application/vnd.openxmlformats-officedocument.themeOverride+xml"/>
  <Override PartName="/ppt/charts/chart166.xml" ContentType="application/vnd.openxmlformats-officedocument.drawingml.chart+xml"/>
  <Override PartName="/ppt/theme/themeOverride166.xml" ContentType="application/vnd.openxmlformats-officedocument.themeOverride+xml"/>
  <Override PartName="/ppt/notesSlides/notesSlide47.xml" ContentType="application/vnd.openxmlformats-officedocument.presentationml.notesSlide+xml"/>
  <Override PartName="/ppt/charts/chart167.xml" ContentType="application/vnd.openxmlformats-officedocument.drawingml.chart+xml"/>
  <Override PartName="/ppt/theme/themeOverride167.xml" ContentType="application/vnd.openxmlformats-officedocument.themeOverride+xml"/>
  <Override PartName="/ppt/charts/chart168.xml" ContentType="application/vnd.openxmlformats-officedocument.drawingml.chart+xml"/>
  <Override PartName="/ppt/theme/themeOverride168.xml" ContentType="application/vnd.openxmlformats-officedocument.themeOverride+xml"/>
  <Override PartName="/ppt/charts/chart169.xml" ContentType="application/vnd.openxmlformats-officedocument.drawingml.chart+xml"/>
  <Override PartName="/ppt/theme/themeOverride169.xml" ContentType="application/vnd.openxmlformats-officedocument.themeOverride+xml"/>
  <Override PartName="/ppt/tags/tag28.xml" ContentType="application/vnd.openxmlformats-officedocument.presentationml.tags+xml"/>
  <Override PartName="/ppt/notesSlides/notesSlide48.xml" ContentType="application/vnd.openxmlformats-officedocument.presentationml.notesSlide+xml"/>
  <Override PartName="/ppt/charts/chart170.xml" ContentType="application/vnd.openxmlformats-officedocument.drawingml.chart+xml"/>
  <Override PartName="/ppt/theme/themeOverride170.xml" ContentType="application/vnd.openxmlformats-officedocument.themeOverride+xml"/>
  <Override PartName="/ppt/charts/chart171.xml" ContentType="application/vnd.openxmlformats-officedocument.drawingml.chart+xml"/>
  <Override PartName="/ppt/theme/themeOverride171.xml" ContentType="application/vnd.openxmlformats-officedocument.themeOverride+xml"/>
  <Override PartName="/ppt/tags/tag29.xml" ContentType="application/vnd.openxmlformats-officedocument.presentationml.tags+xml"/>
  <Override PartName="/ppt/notesSlides/notesSlide49.xml" ContentType="application/vnd.openxmlformats-officedocument.presentationml.notesSlide+xml"/>
  <Override PartName="/ppt/charts/chart172.xml" ContentType="application/vnd.openxmlformats-officedocument.drawingml.chart+xml"/>
  <Override PartName="/ppt/theme/themeOverride172.xml" ContentType="application/vnd.openxmlformats-officedocument.themeOverride+xml"/>
  <Override PartName="/ppt/charts/chart173.xml" ContentType="application/vnd.openxmlformats-officedocument.drawingml.chart+xml"/>
  <Override PartName="/ppt/theme/themeOverride173.xml" ContentType="application/vnd.openxmlformats-officedocument.themeOverride+xml"/>
  <Override PartName="/ppt/tags/tag30.xml" ContentType="application/vnd.openxmlformats-officedocument.presentationml.tags+xml"/>
  <Override PartName="/ppt/notesSlides/notesSlide50.xml" ContentType="application/vnd.openxmlformats-officedocument.presentationml.notesSlide+xml"/>
  <Override PartName="/ppt/charts/chart174.xml" ContentType="application/vnd.openxmlformats-officedocument.drawingml.chart+xml"/>
  <Override PartName="/ppt/theme/themeOverride174.xml" ContentType="application/vnd.openxmlformats-officedocument.themeOverride+xml"/>
  <Override PartName="/ppt/charts/chart175.xml" ContentType="application/vnd.openxmlformats-officedocument.drawingml.chart+xml"/>
  <Override PartName="/ppt/theme/themeOverride175.xml" ContentType="application/vnd.openxmlformats-officedocument.themeOverride+xml"/>
  <Override PartName="/ppt/tags/tag31.xml" ContentType="application/vnd.openxmlformats-officedocument.presentationml.tags+xml"/>
  <Override PartName="/ppt/notesSlides/notesSlide51.xml" ContentType="application/vnd.openxmlformats-officedocument.presentationml.notesSlide+xml"/>
  <Override PartName="/ppt/charts/chart176.xml" ContentType="application/vnd.openxmlformats-officedocument.drawingml.chart+xml"/>
  <Override PartName="/ppt/theme/themeOverride176.xml" ContentType="application/vnd.openxmlformats-officedocument.themeOverride+xml"/>
  <Override PartName="/ppt/charts/chart177.xml" ContentType="application/vnd.openxmlformats-officedocument.drawingml.chart+xml"/>
  <Override PartName="/ppt/theme/themeOverride177.xml" ContentType="application/vnd.openxmlformats-officedocument.themeOverride+xml"/>
  <Override PartName="/ppt/tags/tag32.xml" ContentType="application/vnd.openxmlformats-officedocument.presentationml.tags+xml"/>
  <Override PartName="/ppt/notesSlides/notesSlide52.xml" ContentType="application/vnd.openxmlformats-officedocument.presentationml.notesSlide+xml"/>
  <Override PartName="/ppt/charts/chart178.xml" ContentType="application/vnd.openxmlformats-officedocument.drawingml.chart+xml"/>
  <Override PartName="/ppt/theme/themeOverride178.xml" ContentType="application/vnd.openxmlformats-officedocument.themeOverride+xml"/>
  <Override PartName="/ppt/charts/chart179.xml" ContentType="application/vnd.openxmlformats-officedocument.drawingml.chart+xml"/>
  <Override PartName="/ppt/theme/themeOverride179.xml" ContentType="application/vnd.openxmlformats-officedocument.themeOverride+xml"/>
  <Override PartName="/ppt/tags/tag33.xml" ContentType="application/vnd.openxmlformats-officedocument.presentationml.tags+xml"/>
  <Override PartName="/ppt/notesSlides/notesSlide53.xml" ContentType="application/vnd.openxmlformats-officedocument.presentationml.notesSlide+xml"/>
  <Override PartName="/ppt/charts/chart180.xml" ContentType="application/vnd.openxmlformats-officedocument.drawingml.chart+xml"/>
  <Override PartName="/ppt/theme/themeOverride180.xml" ContentType="application/vnd.openxmlformats-officedocument.themeOverride+xml"/>
  <Override PartName="/ppt/charts/chart181.xml" ContentType="application/vnd.openxmlformats-officedocument.drawingml.chart+xml"/>
  <Override PartName="/ppt/theme/themeOverride181.xml" ContentType="application/vnd.openxmlformats-officedocument.themeOverride+xml"/>
  <Override PartName="/ppt/tags/tag34.xml" ContentType="application/vnd.openxmlformats-officedocument.presentationml.tags+xml"/>
  <Override PartName="/ppt/notesSlides/notesSlide54.xml" ContentType="application/vnd.openxmlformats-officedocument.presentationml.notesSlide+xml"/>
  <Override PartName="/ppt/charts/chart182.xml" ContentType="application/vnd.openxmlformats-officedocument.drawingml.chart+xml"/>
  <Override PartName="/ppt/theme/themeOverride182.xml" ContentType="application/vnd.openxmlformats-officedocument.themeOverride+xml"/>
  <Override PartName="/ppt/charts/chart183.xml" ContentType="application/vnd.openxmlformats-officedocument.drawingml.chart+xml"/>
  <Override PartName="/ppt/theme/themeOverride183.xml" ContentType="application/vnd.openxmlformats-officedocument.themeOverride+xml"/>
  <Override PartName="/ppt/tags/tag35.xml" ContentType="application/vnd.openxmlformats-officedocument.presentationml.tags+xml"/>
  <Override PartName="/ppt/notesSlides/notesSlide55.xml" ContentType="application/vnd.openxmlformats-officedocument.presentationml.notesSlide+xml"/>
  <Override PartName="/ppt/charts/chart184.xml" ContentType="application/vnd.openxmlformats-officedocument.drawingml.chart+xml"/>
  <Override PartName="/ppt/theme/themeOverride184.xml" ContentType="application/vnd.openxmlformats-officedocument.themeOverride+xml"/>
  <Override PartName="/ppt/charts/chart185.xml" ContentType="application/vnd.openxmlformats-officedocument.drawingml.chart+xml"/>
  <Override PartName="/ppt/theme/themeOverride185.xml" ContentType="application/vnd.openxmlformats-officedocument.themeOverride+xml"/>
  <Override PartName="/ppt/tags/tag36.xml" ContentType="application/vnd.openxmlformats-officedocument.presentationml.tags+xml"/>
  <Override PartName="/ppt/notesSlides/notesSlide56.xml" ContentType="application/vnd.openxmlformats-officedocument.presentationml.notesSlide+xml"/>
  <Override PartName="/ppt/charts/chart186.xml" ContentType="application/vnd.openxmlformats-officedocument.drawingml.chart+xml"/>
  <Override PartName="/ppt/theme/themeOverride186.xml" ContentType="application/vnd.openxmlformats-officedocument.themeOverride+xml"/>
  <Override PartName="/ppt/charts/chart187.xml" ContentType="application/vnd.openxmlformats-officedocument.drawingml.chart+xml"/>
  <Override PartName="/ppt/theme/themeOverride187.xml" ContentType="application/vnd.openxmlformats-officedocument.themeOverride+xml"/>
  <Override PartName="/ppt/tags/tag37.xml" ContentType="application/vnd.openxmlformats-officedocument.presentationml.tags+xml"/>
  <Override PartName="/ppt/notesSlides/notesSlide57.xml" ContentType="application/vnd.openxmlformats-officedocument.presentationml.notesSlide+xml"/>
  <Override PartName="/ppt/charts/chart188.xml" ContentType="application/vnd.openxmlformats-officedocument.drawingml.chart+xml"/>
  <Override PartName="/ppt/theme/themeOverride188.xml" ContentType="application/vnd.openxmlformats-officedocument.themeOverride+xml"/>
  <Override PartName="/ppt/charts/chart189.xml" ContentType="application/vnd.openxmlformats-officedocument.drawingml.chart+xml"/>
  <Override PartName="/ppt/theme/themeOverride189.xml" ContentType="application/vnd.openxmlformats-officedocument.themeOverride+xml"/>
  <Override PartName="/ppt/tags/tag38.xml" ContentType="application/vnd.openxmlformats-officedocument.presentationml.tags+xml"/>
  <Override PartName="/ppt/notesSlides/notesSlide58.xml" ContentType="application/vnd.openxmlformats-officedocument.presentationml.notesSlide+xml"/>
  <Override PartName="/ppt/charts/chart190.xml" ContentType="application/vnd.openxmlformats-officedocument.drawingml.chart+xml"/>
  <Override PartName="/ppt/theme/themeOverride190.xml" ContentType="application/vnd.openxmlformats-officedocument.themeOverride+xml"/>
  <Override PartName="/ppt/charts/chart191.xml" ContentType="application/vnd.openxmlformats-officedocument.drawingml.chart+xml"/>
  <Override PartName="/ppt/theme/themeOverride191.xml" ContentType="application/vnd.openxmlformats-officedocument.themeOverride+xml"/>
  <Override PartName="/ppt/tags/tag39.xml" ContentType="application/vnd.openxmlformats-officedocument.presentationml.tags+xml"/>
  <Override PartName="/ppt/notesSlides/notesSlide59.xml" ContentType="application/vnd.openxmlformats-officedocument.presentationml.notesSlide+xml"/>
  <Override PartName="/ppt/charts/chart192.xml" ContentType="application/vnd.openxmlformats-officedocument.drawingml.chart+xml"/>
  <Override PartName="/ppt/theme/themeOverride192.xml" ContentType="application/vnd.openxmlformats-officedocument.themeOverride+xml"/>
  <Override PartName="/ppt/charts/chart193.xml" ContentType="application/vnd.openxmlformats-officedocument.drawingml.chart+xml"/>
  <Override PartName="/ppt/theme/themeOverride193.xml" ContentType="application/vnd.openxmlformats-officedocument.themeOverride+xml"/>
  <Override PartName="/ppt/tags/tag40.xml" ContentType="application/vnd.openxmlformats-officedocument.presentationml.tags+xml"/>
  <Override PartName="/ppt/notesSlides/notesSlide60.xml" ContentType="application/vnd.openxmlformats-officedocument.presentationml.notesSlide+xml"/>
  <Override PartName="/ppt/charts/chart194.xml" ContentType="application/vnd.openxmlformats-officedocument.drawingml.chart+xml"/>
  <Override PartName="/ppt/theme/themeOverride194.xml" ContentType="application/vnd.openxmlformats-officedocument.themeOverride+xml"/>
  <Override PartName="/ppt/charts/chart195.xml" ContentType="application/vnd.openxmlformats-officedocument.drawingml.chart+xml"/>
  <Override PartName="/ppt/theme/themeOverride195.xml" ContentType="application/vnd.openxmlformats-officedocument.themeOverride+xml"/>
  <Override PartName="/ppt/tags/tag41.xml" ContentType="application/vnd.openxmlformats-officedocument.presentationml.tags+xml"/>
  <Override PartName="/ppt/notesSlides/notesSlide61.xml" ContentType="application/vnd.openxmlformats-officedocument.presentationml.notesSlide+xml"/>
  <Override PartName="/ppt/charts/chart196.xml" ContentType="application/vnd.openxmlformats-officedocument.drawingml.chart+xml"/>
  <Override PartName="/ppt/theme/themeOverride196.xml" ContentType="application/vnd.openxmlformats-officedocument.themeOverride+xml"/>
  <Override PartName="/ppt/charts/chart197.xml" ContentType="application/vnd.openxmlformats-officedocument.drawingml.chart+xml"/>
  <Override PartName="/ppt/theme/themeOverride197.xml" ContentType="application/vnd.openxmlformats-officedocument.themeOverride+xml"/>
  <Override PartName="/ppt/tags/tag42.xml" ContentType="application/vnd.openxmlformats-officedocument.presentationml.tags+xml"/>
  <Override PartName="/ppt/notesSlides/notesSlide62.xml" ContentType="application/vnd.openxmlformats-officedocument.presentationml.notesSlide+xml"/>
  <Override PartName="/ppt/charts/chart198.xml" ContentType="application/vnd.openxmlformats-officedocument.drawingml.chart+xml"/>
  <Override PartName="/ppt/theme/themeOverride198.xml" ContentType="application/vnd.openxmlformats-officedocument.themeOverride+xml"/>
  <Override PartName="/ppt/charts/chart199.xml" ContentType="application/vnd.openxmlformats-officedocument.drawingml.chart+xml"/>
  <Override PartName="/ppt/theme/themeOverride199.xml" ContentType="application/vnd.openxmlformats-officedocument.themeOverride+xml"/>
  <Override PartName="/ppt/tags/tag43.xml" ContentType="application/vnd.openxmlformats-officedocument.presentationml.tags+xml"/>
  <Override PartName="/ppt/notesSlides/notesSlide63.xml" ContentType="application/vnd.openxmlformats-officedocument.presentationml.notesSlide+xml"/>
  <Override PartName="/ppt/charts/chart200.xml" ContentType="application/vnd.openxmlformats-officedocument.drawingml.chart+xml"/>
  <Override PartName="/ppt/theme/themeOverride200.xml" ContentType="application/vnd.openxmlformats-officedocument.themeOverride+xml"/>
  <Override PartName="/ppt/charts/chart201.xml" ContentType="application/vnd.openxmlformats-officedocument.drawingml.chart+xml"/>
  <Override PartName="/ppt/theme/themeOverride201.xml" ContentType="application/vnd.openxmlformats-officedocument.themeOverride+xml"/>
  <Override PartName="/ppt/tags/tag44.xml" ContentType="application/vnd.openxmlformats-officedocument.presentationml.tags+xml"/>
  <Override PartName="/ppt/notesSlides/notesSlide64.xml" ContentType="application/vnd.openxmlformats-officedocument.presentationml.notesSlide+xml"/>
  <Override PartName="/ppt/charts/chart202.xml" ContentType="application/vnd.openxmlformats-officedocument.drawingml.chart+xml"/>
  <Override PartName="/ppt/theme/themeOverride202.xml" ContentType="application/vnd.openxmlformats-officedocument.themeOverride+xml"/>
  <Override PartName="/ppt/charts/chart203.xml" ContentType="application/vnd.openxmlformats-officedocument.drawingml.chart+xml"/>
  <Override PartName="/ppt/theme/themeOverride203.xml" ContentType="application/vnd.openxmlformats-officedocument.themeOverride+xml"/>
  <Override PartName="/ppt/tags/tag45.xml" ContentType="application/vnd.openxmlformats-officedocument.presentationml.tags+xml"/>
  <Override PartName="/ppt/notesSlides/notesSlide65.xml" ContentType="application/vnd.openxmlformats-officedocument.presentationml.notesSlide+xml"/>
  <Override PartName="/ppt/charts/chart204.xml" ContentType="application/vnd.openxmlformats-officedocument.drawingml.chart+xml"/>
  <Override PartName="/ppt/theme/themeOverride204.xml" ContentType="application/vnd.openxmlformats-officedocument.themeOverride+xml"/>
  <Override PartName="/ppt/charts/chart205.xml" ContentType="application/vnd.openxmlformats-officedocument.drawingml.chart+xml"/>
  <Override PartName="/ppt/theme/themeOverride205.xml" ContentType="application/vnd.openxmlformats-officedocument.themeOverride+xml"/>
  <Override PartName="/ppt/tags/tag46.xml" ContentType="application/vnd.openxmlformats-officedocument.presentationml.tags+xml"/>
  <Override PartName="/ppt/notesSlides/notesSlide66.xml" ContentType="application/vnd.openxmlformats-officedocument.presentationml.notesSlide+xml"/>
  <Override PartName="/ppt/charts/chart206.xml" ContentType="application/vnd.openxmlformats-officedocument.drawingml.chart+xml"/>
  <Override PartName="/ppt/theme/themeOverride206.xml" ContentType="application/vnd.openxmlformats-officedocument.themeOverride+xml"/>
  <Override PartName="/ppt/charts/chart207.xml" ContentType="application/vnd.openxmlformats-officedocument.drawingml.chart+xml"/>
  <Override PartName="/ppt/theme/themeOverride207.xml" ContentType="application/vnd.openxmlformats-officedocument.themeOverride+xml"/>
  <Override PartName="/ppt/tags/tag47.xml" ContentType="application/vnd.openxmlformats-officedocument.presentationml.tags+xml"/>
  <Override PartName="/ppt/notesSlides/notesSlide67.xml" ContentType="application/vnd.openxmlformats-officedocument.presentationml.notesSlide+xml"/>
  <Override PartName="/ppt/charts/chart208.xml" ContentType="application/vnd.openxmlformats-officedocument.drawingml.chart+xml"/>
  <Override PartName="/ppt/theme/themeOverride208.xml" ContentType="application/vnd.openxmlformats-officedocument.themeOverride+xml"/>
  <Override PartName="/ppt/charts/chart209.xml" ContentType="application/vnd.openxmlformats-officedocument.drawingml.chart+xml"/>
  <Override PartName="/ppt/theme/themeOverride209.xml" ContentType="application/vnd.openxmlformats-officedocument.themeOverride+xml"/>
  <Override PartName="/ppt/tags/tag48.xml" ContentType="application/vnd.openxmlformats-officedocument.presentationml.tags+xml"/>
  <Override PartName="/ppt/notesSlides/notesSlide68.xml" ContentType="application/vnd.openxmlformats-officedocument.presentationml.notesSlide+xml"/>
  <Override PartName="/ppt/charts/chart210.xml" ContentType="application/vnd.openxmlformats-officedocument.drawingml.chart+xml"/>
  <Override PartName="/ppt/theme/themeOverride210.xml" ContentType="application/vnd.openxmlformats-officedocument.themeOverride+xml"/>
  <Override PartName="/ppt/charts/chart211.xml" ContentType="application/vnd.openxmlformats-officedocument.drawingml.chart+xml"/>
  <Override PartName="/ppt/theme/themeOverride211.xml" ContentType="application/vnd.openxmlformats-officedocument.themeOverride+xml"/>
  <Override PartName="/ppt/tags/tag49.xml" ContentType="application/vnd.openxmlformats-officedocument.presentationml.tags+xml"/>
  <Override PartName="/ppt/notesSlides/notesSlide69.xml" ContentType="application/vnd.openxmlformats-officedocument.presentationml.notesSlide+xml"/>
  <Override PartName="/ppt/charts/chart212.xml" ContentType="application/vnd.openxmlformats-officedocument.drawingml.chart+xml"/>
  <Override PartName="/ppt/theme/themeOverride212.xml" ContentType="application/vnd.openxmlformats-officedocument.themeOverride+xml"/>
  <Override PartName="/ppt/charts/chart213.xml" ContentType="application/vnd.openxmlformats-officedocument.drawingml.chart+xml"/>
  <Override PartName="/ppt/theme/themeOverride213.xml" ContentType="application/vnd.openxmlformats-officedocument.themeOverride+xml"/>
  <Override PartName="/ppt/tags/tag50.xml" ContentType="application/vnd.openxmlformats-officedocument.presentationml.tags+xml"/>
  <Override PartName="/ppt/notesSlides/notesSlide70.xml" ContentType="application/vnd.openxmlformats-officedocument.presentationml.notesSlide+xml"/>
  <Override PartName="/ppt/charts/chart214.xml" ContentType="application/vnd.openxmlformats-officedocument.drawingml.chart+xml"/>
  <Override PartName="/ppt/theme/themeOverride214.xml" ContentType="application/vnd.openxmlformats-officedocument.themeOverride+xml"/>
  <Override PartName="/ppt/charts/chart215.xml" ContentType="application/vnd.openxmlformats-officedocument.drawingml.chart+xml"/>
  <Override PartName="/ppt/theme/themeOverride215.xml" ContentType="application/vnd.openxmlformats-officedocument.themeOverride+xml"/>
  <Override PartName="/ppt/tags/tag51.xml" ContentType="application/vnd.openxmlformats-officedocument.presentationml.tags+xml"/>
  <Override PartName="/ppt/notesSlides/notesSlide71.xml" ContentType="application/vnd.openxmlformats-officedocument.presentationml.notesSlide+xml"/>
  <Override PartName="/ppt/charts/chart216.xml" ContentType="application/vnd.openxmlformats-officedocument.drawingml.chart+xml"/>
  <Override PartName="/ppt/theme/themeOverride216.xml" ContentType="application/vnd.openxmlformats-officedocument.themeOverride+xml"/>
  <Override PartName="/ppt/charts/chart217.xml" ContentType="application/vnd.openxmlformats-officedocument.drawingml.chart+xml"/>
  <Override PartName="/ppt/theme/themeOverride217.xml" ContentType="application/vnd.openxmlformats-officedocument.themeOverride+xml"/>
  <Override PartName="/ppt/tags/tag52.xml" ContentType="application/vnd.openxmlformats-officedocument.presentationml.tags+xml"/>
  <Override PartName="/ppt/notesSlides/notesSlide72.xml" ContentType="application/vnd.openxmlformats-officedocument.presentationml.notesSlide+xml"/>
  <Override PartName="/ppt/charts/chart218.xml" ContentType="application/vnd.openxmlformats-officedocument.drawingml.chart+xml"/>
  <Override PartName="/ppt/theme/themeOverride218.xml" ContentType="application/vnd.openxmlformats-officedocument.themeOverride+xml"/>
  <Override PartName="/ppt/charts/chart219.xml" ContentType="application/vnd.openxmlformats-officedocument.drawingml.chart+xml"/>
  <Override PartName="/ppt/theme/themeOverride219.xml" ContentType="application/vnd.openxmlformats-officedocument.themeOverride+xml"/>
  <Override PartName="/ppt/charts/chart220.xml" ContentType="application/vnd.openxmlformats-officedocument.drawingml.chart+xml"/>
  <Override PartName="/ppt/theme/themeOverride220.xml" ContentType="application/vnd.openxmlformats-officedocument.themeOverride+xml"/>
  <Override PartName="/ppt/charts/chart221.xml" ContentType="application/vnd.openxmlformats-officedocument.drawingml.chart+xml"/>
  <Override PartName="/ppt/theme/themeOverride221.xml" ContentType="application/vnd.openxmlformats-officedocument.themeOverride+xml"/>
  <Override PartName="/ppt/charts/chart222.xml" ContentType="application/vnd.openxmlformats-officedocument.drawingml.chart+xml"/>
  <Override PartName="/ppt/charts/style1.xml" ContentType="application/vnd.ms-office.chartstyle+xml"/>
  <Override PartName="/ppt/charts/colors1.xml" ContentType="application/vnd.ms-office.chartcolorstyle+xml"/>
  <Override PartName="/ppt/charts/chart223.xml" ContentType="application/vnd.openxmlformats-officedocument.drawingml.chart+xml"/>
  <Override PartName="/ppt/charts/style2.xml" ContentType="application/vnd.ms-office.chartstyle+xml"/>
  <Override PartName="/ppt/charts/colors2.xml" ContentType="application/vnd.ms-office.chartcolorstyle+xml"/>
  <Override PartName="/ppt/tags/tag53.xml" ContentType="application/vnd.openxmlformats-officedocument.presentationml.tags+xml"/>
  <Override PartName="/ppt/notesSlides/notesSlide73.xml" ContentType="application/vnd.openxmlformats-officedocument.presentationml.notesSlide+xml"/>
  <Override PartName="/ppt/charts/chart224.xml" ContentType="application/vnd.openxmlformats-officedocument.drawingml.chart+xml"/>
  <Override PartName="/ppt/theme/themeOverride222.xml" ContentType="application/vnd.openxmlformats-officedocument.themeOverride+xml"/>
  <Override PartName="/ppt/charts/chart225.xml" ContentType="application/vnd.openxmlformats-officedocument.drawingml.chart+xml"/>
  <Override PartName="/ppt/theme/themeOverride223.xml" ContentType="application/vnd.openxmlformats-officedocument.themeOverride+xml"/>
  <Override PartName="/ppt/charts/chart226.xml" ContentType="application/vnd.openxmlformats-officedocument.drawingml.chart+xml"/>
  <Override PartName="/ppt/theme/themeOverride224.xml" ContentType="application/vnd.openxmlformats-officedocument.themeOverride+xml"/>
  <Override PartName="/ppt/charts/chart227.xml" ContentType="application/vnd.openxmlformats-officedocument.drawingml.chart+xml"/>
  <Override PartName="/ppt/theme/themeOverride225.xml" ContentType="application/vnd.openxmlformats-officedocument.themeOverride+xml"/>
  <Override PartName="/ppt/charts/chart228.xml" ContentType="application/vnd.openxmlformats-officedocument.drawingml.chart+xml"/>
  <Override PartName="/ppt/charts/style3.xml" ContentType="application/vnd.ms-office.chartstyle+xml"/>
  <Override PartName="/ppt/charts/colors3.xml" ContentType="application/vnd.ms-office.chartcolorstyle+xml"/>
  <Override PartName="/ppt/charts/chart229.xml" ContentType="application/vnd.openxmlformats-officedocument.drawingml.chart+xml"/>
  <Override PartName="/ppt/charts/style4.xml" ContentType="application/vnd.ms-office.chartstyle+xml"/>
  <Override PartName="/ppt/charts/colors4.xml" ContentType="application/vnd.ms-office.chartcolorstyle+xml"/>
  <Override PartName="/ppt/tags/tag54.xml" ContentType="application/vnd.openxmlformats-officedocument.presentationml.tags+xml"/>
  <Override PartName="/ppt/notesSlides/notesSlide74.xml" ContentType="application/vnd.openxmlformats-officedocument.presentationml.notesSlide+xml"/>
  <Override PartName="/ppt/charts/chart230.xml" ContentType="application/vnd.openxmlformats-officedocument.drawingml.chart+xml"/>
  <Override PartName="/ppt/theme/themeOverride226.xml" ContentType="application/vnd.openxmlformats-officedocument.themeOverride+xml"/>
  <Override PartName="/ppt/charts/chart231.xml" ContentType="application/vnd.openxmlformats-officedocument.drawingml.chart+xml"/>
  <Override PartName="/ppt/theme/themeOverride227.xml" ContentType="application/vnd.openxmlformats-officedocument.themeOverride+xml"/>
  <Override PartName="/ppt/charts/chart232.xml" ContentType="application/vnd.openxmlformats-officedocument.drawingml.chart+xml"/>
  <Override PartName="/ppt/theme/themeOverride228.xml" ContentType="application/vnd.openxmlformats-officedocument.themeOverride+xml"/>
  <Override PartName="/ppt/charts/chart233.xml" ContentType="application/vnd.openxmlformats-officedocument.drawingml.chart+xml"/>
  <Override PartName="/ppt/theme/themeOverride229.xml" ContentType="application/vnd.openxmlformats-officedocument.themeOverride+xml"/>
  <Override PartName="/ppt/charts/chart234.xml" ContentType="application/vnd.openxmlformats-officedocument.drawingml.chart+xml"/>
  <Override PartName="/ppt/charts/style5.xml" ContentType="application/vnd.ms-office.chartstyle+xml"/>
  <Override PartName="/ppt/charts/colors5.xml" ContentType="application/vnd.ms-office.chartcolorstyle+xml"/>
  <Override PartName="/ppt/charts/chart235.xml" ContentType="application/vnd.openxmlformats-officedocument.drawingml.chart+xml"/>
  <Override PartName="/ppt/charts/style6.xml" ContentType="application/vnd.ms-office.chartstyle+xml"/>
  <Override PartName="/ppt/charts/colors6.xml" ContentType="application/vnd.ms-office.chartcolorstyle+xml"/>
  <Override PartName="/ppt/tags/tag55.xml" ContentType="application/vnd.openxmlformats-officedocument.presentationml.tags+xml"/>
  <Override PartName="/ppt/notesSlides/notesSlide75.xml" ContentType="application/vnd.openxmlformats-officedocument.presentationml.notesSlide+xml"/>
  <Override PartName="/ppt/charts/chart236.xml" ContentType="application/vnd.openxmlformats-officedocument.drawingml.chart+xml"/>
  <Override PartName="/ppt/theme/themeOverride230.xml" ContentType="application/vnd.openxmlformats-officedocument.themeOverride+xml"/>
  <Override PartName="/ppt/charts/chart237.xml" ContentType="application/vnd.openxmlformats-officedocument.drawingml.chart+xml"/>
  <Override PartName="/ppt/theme/themeOverride231.xml" ContentType="application/vnd.openxmlformats-officedocument.themeOverride+xml"/>
  <Override PartName="/ppt/charts/chart238.xml" ContentType="application/vnd.openxmlformats-officedocument.drawingml.chart+xml"/>
  <Override PartName="/ppt/theme/themeOverride232.xml" ContentType="application/vnd.openxmlformats-officedocument.themeOverride+xml"/>
  <Override PartName="/ppt/charts/chart239.xml" ContentType="application/vnd.openxmlformats-officedocument.drawingml.chart+xml"/>
  <Override PartName="/ppt/theme/themeOverride233.xml" ContentType="application/vnd.openxmlformats-officedocument.themeOverride+xml"/>
  <Override PartName="/ppt/charts/chart240.xml" ContentType="application/vnd.openxmlformats-officedocument.drawingml.chart+xml"/>
  <Override PartName="/ppt/charts/style7.xml" ContentType="application/vnd.ms-office.chartstyle+xml"/>
  <Override PartName="/ppt/charts/colors7.xml" ContentType="application/vnd.ms-office.chartcolorstyle+xml"/>
  <Override PartName="/ppt/charts/chart241.xml" ContentType="application/vnd.openxmlformats-officedocument.drawingml.chart+xml"/>
  <Override PartName="/ppt/charts/style8.xml" ContentType="application/vnd.ms-office.chartstyle+xml"/>
  <Override PartName="/ppt/charts/colors8.xml" ContentType="application/vnd.ms-office.chartcolorstyle+xml"/>
  <Override PartName="/ppt/tags/tag56.xml" ContentType="application/vnd.openxmlformats-officedocument.presentationml.tags+xml"/>
  <Override PartName="/ppt/notesSlides/notesSlide76.xml" ContentType="application/vnd.openxmlformats-officedocument.presentationml.notesSlide+xml"/>
  <Override PartName="/ppt/charts/chart242.xml" ContentType="application/vnd.openxmlformats-officedocument.drawingml.chart+xml"/>
  <Override PartName="/ppt/theme/themeOverride234.xml" ContentType="application/vnd.openxmlformats-officedocument.themeOverride+xml"/>
  <Override PartName="/ppt/charts/chart243.xml" ContentType="application/vnd.openxmlformats-officedocument.drawingml.chart+xml"/>
  <Override PartName="/ppt/theme/themeOverride235.xml" ContentType="application/vnd.openxmlformats-officedocument.themeOverride+xml"/>
  <Override PartName="/ppt/charts/chart244.xml" ContentType="application/vnd.openxmlformats-officedocument.drawingml.chart+xml"/>
  <Override PartName="/ppt/theme/themeOverride236.xml" ContentType="application/vnd.openxmlformats-officedocument.themeOverride+xml"/>
  <Override PartName="/ppt/charts/chart245.xml" ContentType="application/vnd.openxmlformats-officedocument.drawingml.chart+xml"/>
  <Override PartName="/ppt/theme/themeOverride237.xml" ContentType="application/vnd.openxmlformats-officedocument.themeOverride+xml"/>
  <Override PartName="/ppt/charts/chart246.xml" ContentType="application/vnd.openxmlformats-officedocument.drawingml.chart+xml"/>
  <Override PartName="/ppt/charts/style9.xml" ContentType="application/vnd.ms-office.chartstyle+xml"/>
  <Override PartName="/ppt/charts/colors9.xml" ContentType="application/vnd.ms-office.chartcolorstyle+xml"/>
  <Override PartName="/ppt/charts/chart247.xml" ContentType="application/vnd.openxmlformats-officedocument.drawingml.chart+xml"/>
  <Override PartName="/ppt/charts/style10.xml" ContentType="application/vnd.ms-office.chartstyle+xml"/>
  <Override PartName="/ppt/charts/colors10.xml" ContentType="application/vnd.ms-office.chartcolorstyle+xml"/>
  <Override PartName="/ppt/tags/tag57.xml" ContentType="application/vnd.openxmlformats-officedocument.presentationml.tags+xml"/>
  <Override PartName="/ppt/notesSlides/notesSlide77.xml" ContentType="application/vnd.openxmlformats-officedocument.presentationml.notesSlide+xml"/>
  <Override PartName="/ppt/charts/chart248.xml" ContentType="application/vnd.openxmlformats-officedocument.drawingml.chart+xml"/>
  <Override PartName="/ppt/theme/themeOverride238.xml" ContentType="application/vnd.openxmlformats-officedocument.themeOverride+xml"/>
  <Override PartName="/ppt/charts/chart249.xml" ContentType="application/vnd.openxmlformats-officedocument.drawingml.chart+xml"/>
  <Override PartName="/ppt/theme/themeOverride239.xml" ContentType="application/vnd.openxmlformats-officedocument.themeOverride+xml"/>
  <Override PartName="/ppt/charts/chart250.xml" ContentType="application/vnd.openxmlformats-officedocument.drawingml.chart+xml"/>
  <Override PartName="/ppt/theme/themeOverride240.xml" ContentType="application/vnd.openxmlformats-officedocument.themeOverride+xml"/>
  <Override PartName="/ppt/charts/chart251.xml" ContentType="application/vnd.openxmlformats-officedocument.drawingml.chart+xml"/>
  <Override PartName="/ppt/theme/themeOverride241.xml" ContentType="application/vnd.openxmlformats-officedocument.themeOverride+xml"/>
  <Override PartName="/ppt/charts/chart252.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253.xml" ContentType="application/vnd.openxmlformats-officedocument.drawingml.chart+xml"/>
  <Override PartName="/ppt/charts/style12.xml" ContentType="application/vnd.ms-office.chartstyle+xml"/>
  <Override PartName="/ppt/charts/colors12.xml" ContentType="application/vnd.ms-office.chartcolorstyle+xml"/>
  <Override PartName="/ppt/tags/tag58.xml" ContentType="application/vnd.openxmlformats-officedocument.presentationml.tags+xml"/>
  <Override PartName="/ppt/notesSlides/notesSlide78.xml" ContentType="application/vnd.openxmlformats-officedocument.presentationml.notesSlide+xml"/>
  <Override PartName="/ppt/charts/chart254.xml" ContentType="application/vnd.openxmlformats-officedocument.drawingml.chart+xml"/>
  <Override PartName="/ppt/theme/themeOverride242.xml" ContentType="application/vnd.openxmlformats-officedocument.themeOverride+xml"/>
  <Override PartName="/ppt/charts/chart255.xml" ContentType="application/vnd.openxmlformats-officedocument.drawingml.chart+xml"/>
  <Override PartName="/ppt/theme/themeOverride243.xml" ContentType="application/vnd.openxmlformats-officedocument.themeOverride+xml"/>
  <Override PartName="/ppt/charts/chart256.xml" ContentType="application/vnd.openxmlformats-officedocument.drawingml.chart+xml"/>
  <Override PartName="/ppt/theme/themeOverride244.xml" ContentType="application/vnd.openxmlformats-officedocument.themeOverride+xml"/>
  <Override PartName="/ppt/charts/chart257.xml" ContentType="application/vnd.openxmlformats-officedocument.drawingml.chart+xml"/>
  <Override PartName="/ppt/theme/themeOverride245.xml" ContentType="application/vnd.openxmlformats-officedocument.themeOverride+xml"/>
  <Override PartName="/ppt/charts/chart258.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259.xml" ContentType="application/vnd.openxmlformats-officedocument.drawingml.chart+xml"/>
  <Override PartName="/ppt/charts/style14.xml" ContentType="application/vnd.ms-office.chartstyle+xml"/>
  <Override PartName="/ppt/charts/colors14.xml" ContentType="application/vnd.ms-office.chartcolorstyle+xml"/>
  <Override PartName="/ppt/tags/tag59.xml" ContentType="application/vnd.openxmlformats-officedocument.presentationml.tags+xml"/>
  <Override PartName="/ppt/notesSlides/notesSlide79.xml" ContentType="application/vnd.openxmlformats-officedocument.presentationml.notesSlide+xml"/>
  <Override PartName="/ppt/charts/chart260.xml" ContentType="application/vnd.openxmlformats-officedocument.drawingml.chart+xml"/>
  <Override PartName="/ppt/theme/themeOverride246.xml" ContentType="application/vnd.openxmlformats-officedocument.themeOverride+xml"/>
  <Override PartName="/ppt/charts/chart261.xml" ContentType="application/vnd.openxmlformats-officedocument.drawingml.chart+xml"/>
  <Override PartName="/ppt/theme/themeOverride247.xml" ContentType="application/vnd.openxmlformats-officedocument.themeOverride+xml"/>
  <Override PartName="/ppt/charts/chart262.xml" ContentType="application/vnd.openxmlformats-officedocument.drawingml.chart+xml"/>
  <Override PartName="/ppt/theme/themeOverride248.xml" ContentType="application/vnd.openxmlformats-officedocument.themeOverride+xml"/>
  <Override PartName="/ppt/charts/chart263.xml" ContentType="application/vnd.openxmlformats-officedocument.drawingml.chart+xml"/>
  <Override PartName="/ppt/theme/themeOverride249.xml" ContentType="application/vnd.openxmlformats-officedocument.themeOverride+xml"/>
  <Override PartName="/ppt/charts/chart264.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265.xml" ContentType="application/vnd.openxmlformats-officedocument.drawingml.chart+xml"/>
  <Override PartName="/ppt/charts/style16.xml" ContentType="application/vnd.ms-office.chartstyle+xml"/>
  <Override PartName="/ppt/charts/colors16.xml" ContentType="application/vnd.ms-office.chartcolorstyle+xml"/>
  <Override PartName="/ppt/tags/tag60.xml" ContentType="application/vnd.openxmlformats-officedocument.presentationml.tags+xml"/>
  <Override PartName="/ppt/notesSlides/notesSlide80.xml" ContentType="application/vnd.openxmlformats-officedocument.presentationml.notesSlide+xml"/>
  <Override PartName="/ppt/charts/chart266.xml" ContentType="application/vnd.openxmlformats-officedocument.drawingml.chart+xml"/>
  <Override PartName="/ppt/theme/themeOverride250.xml" ContentType="application/vnd.openxmlformats-officedocument.themeOverride+xml"/>
  <Override PartName="/ppt/charts/chart267.xml" ContentType="application/vnd.openxmlformats-officedocument.drawingml.chart+xml"/>
  <Override PartName="/ppt/theme/themeOverride251.xml" ContentType="application/vnd.openxmlformats-officedocument.themeOverride+xml"/>
  <Override PartName="/ppt/charts/chart268.xml" ContentType="application/vnd.openxmlformats-officedocument.drawingml.chart+xml"/>
  <Override PartName="/ppt/theme/themeOverride252.xml" ContentType="application/vnd.openxmlformats-officedocument.themeOverride+xml"/>
  <Override PartName="/ppt/charts/chart269.xml" ContentType="application/vnd.openxmlformats-officedocument.drawingml.chart+xml"/>
  <Override PartName="/ppt/theme/themeOverride253.xml" ContentType="application/vnd.openxmlformats-officedocument.themeOverride+xml"/>
  <Override PartName="/ppt/charts/chart270.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271.xml" ContentType="application/vnd.openxmlformats-officedocument.drawingml.chart+xml"/>
  <Override PartName="/ppt/charts/style18.xml" ContentType="application/vnd.ms-office.chartstyle+xml"/>
  <Override PartName="/ppt/charts/colors18.xml" ContentType="application/vnd.ms-office.chartcolorstyle+xml"/>
  <Override PartName="/ppt/tags/tag61.xml" ContentType="application/vnd.openxmlformats-officedocument.presentationml.tags+xml"/>
  <Override PartName="/ppt/notesSlides/notesSlide81.xml" ContentType="application/vnd.openxmlformats-officedocument.presentationml.notesSlide+xml"/>
  <Override PartName="/ppt/charts/chart272.xml" ContentType="application/vnd.openxmlformats-officedocument.drawingml.chart+xml"/>
  <Override PartName="/ppt/theme/themeOverride254.xml" ContentType="application/vnd.openxmlformats-officedocument.themeOverride+xml"/>
  <Override PartName="/ppt/charts/chart273.xml" ContentType="application/vnd.openxmlformats-officedocument.drawingml.chart+xml"/>
  <Override PartName="/ppt/theme/themeOverride255.xml" ContentType="application/vnd.openxmlformats-officedocument.themeOverride+xml"/>
  <Override PartName="/ppt/charts/chart274.xml" ContentType="application/vnd.openxmlformats-officedocument.drawingml.chart+xml"/>
  <Override PartName="/ppt/theme/themeOverride256.xml" ContentType="application/vnd.openxmlformats-officedocument.themeOverride+xml"/>
  <Override PartName="/ppt/charts/chart275.xml" ContentType="application/vnd.openxmlformats-officedocument.drawingml.chart+xml"/>
  <Override PartName="/ppt/theme/themeOverride257.xml" ContentType="application/vnd.openxmlformats-officedocument.themeOverride+xml"/>
  <Override PartName="/ppt/charts/chart276.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77.xml" ContentType="application/vnd.openxmlformats-officedocument.drawingml.chart+xml"/>
  <Override PartName="/ppt/charts/style20.xml" ContentType="application/vnd.ms-office.chartstyle+xml"/>
  <Override PartName="/ppt/charts/colors20.xml" ContentType="application/vnd.ms-office.chartcolorstyle+xml"/>
  <Override PartName="/ppt/tags/tag62.xml" ContentType="application/vnd.openxmlformats-officedocument.presentationml.tags+xml"/>
  <Override PartName="/ppt/notesSlides/notesSlide82.xml" ContentType="application/vnd.openxmlformats-officedocument.presentationml.notesSlide+xml"/>
  <Override PartName="/ppt/charts/chart278.xml" ContentType="application/vnd.openxmlformats-officedocument.drawingml.chart+xml"/>
  <Override PartName="/ppt/theme/themeOverride258.xml" ContentType="application/vnd.openxmlformats-officedocument.themeOverride+xml"/>
  <Override PartName="/ppt/charts/chart279.xml" ContentType="application/vnd.openxmlformats-officedocument.drawingml.chart+xml"/>
  <Override PartName="/ppt/theme/themeOverride259.xml" ContentType="application/vnd.openxmlformats-officedocument.themeOverride+xml"/>
  <Override PartName="/ppt/charts/chart280.xml" ContentType="application/vnd.openxmlformats-officedocument.drawingml.chart+xml"/>
  <Override PartName="/ppt/theme/themeOverride260.xml" ContentType="application/vnd.openxmlformats-officedocument.themeOverride+xml"/>
  <Override PartName="/ppt/charts/chart281.xml" ContentType="application/vnd.openxmlformats-officedocument.drawingml.chart+xml"/>
  <Override PartName="/ppt/theme/themeOverride261.xml" ContentType="application/vnd.openxmlformats-officedocument.themeOverride+xml"/>
  <Override PartName="/ppt/charts/chart282.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83.xml" ContentType="application/vnd.openxmlformats-officedocument.drawingml.chart+xml"/>
  <Override PartName="/ppt/charts/style22.xml" ContentType="application/vnd.ms-office.chartstyle+xml"/>
  <Override PartName="/ppt/charts/colors22.xml" ContentType="application/vnd.ms-office.chartcolorstyle+xml"/>
  <Override PartName="/ppt/tags/tag63.xml" ContentType="application/vnd.openxmlformats-officedocument.presentationml.tags+xml"/>
  <Override PartName="/ppt/notesSlides/notesSlide83.xml" ContentType="application/vnd.openxmlformats-officedocument.presentationml.notesSlide+xml"/>
  <Override PartName="/ppt/charts/chart284.xml" ContentType="application/vnd.openxmlformats-officedocument.drawingml.chart+xml"/>
  <Override PartName="/ppt/theme/themeOverride262.xml" ContentType="application/vnd.openxmlformats-officedocument.themeOverride+xml"/>
  <Override PartName="/ppt/charts/chart285.xml" ContentType="application/vnd.openxmlformats-officedocument.drawingml.chart+xml"/>
  <Override PartName="/ppt/theme/themeOverride263.xml" ContentType="application/vnd.openxmlformats-officedocument.themeOverride+xml"/>
  <Override PartName="/ppt/charts/chart286.xml" ContentType="application/vnd.openxmlformats-officedocument.drawingml.chart+xml"/>
  <Override PartName="/ppt/theme/themeOverride264.xml" ContentType="application/vnd.openxmlformats-officedocument.themeOverride+xml"/>
  <Override PartName="/ppt/charts/chart287.xml" ContentType="application/vnd.openxmlformats-officedocument.drawingml.chart+xml"/>
  <Override PartName="/ppt/theme/themeOverride265.xml" ContentType="application/vnd.openxmlformats-officedocument.themeOverride+xml"/>
  <Override PartName="/ppt/charts/chart288.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89.xml" ContentType="application/vnd.openxmlformats-officedocument.drawingml.chart+xml"/>
  <Override PartName="/ppt/charts/style24.xml" ContentType="application/vnd.ms-office.chartstyle+xml"/>
  <Override PartName="/ppt/charts/colors24.xml" ContentType="application/vnd.ms-office.chartcolorstyle+xml"/>
  <Override PartName="/ppt/tags/tag64.xml" ContentType="application/vnd.openxmlformats-officedocument.presentationml.tags+xml"/>
  <Override PartName="/ppt/notesSlides/notesSlide84.xml" ContentType="application/vnd.openxmlformats-officedocument.presentationml.notesSlide+xml"/>
  <Override PartName="/ppt/charts/chart290.xml" ContentType="application/vnd.openxmlformats-officedocument.drawingml.chart+xml"/>
  <Override PartName="/ppt/theme/themeOverride266.xml" ContentType="application/vnd.openxmlformats-officedocument.themeOverride+xml"/>
  <Override PartName="/ppt/charts/chart291.xml" ContentType="application/vnd.openxmlformats-officedocument.drawingml.chart+xml"/>
  <Override PartName="/ppt/theme/themeOverride267.xml" ContentType="application/vnd.openxmlformats-officedocument.themeOverride+xml"/>
  <Override PartName="/ppt/charts/chart292.xml" ContentType="application/vnd.openxmlformats-officedocument.drawingml.chart+xml"/>
  <Override PartName="/ppt/theme/themeOverride268.xml" ContentType="application/vnd.openxmlformats-officedocument.themeOverride+xml"/>
  <Override PartName="/ppt/charts/chart293.xml" ContentType="application/vnd.openxmlformats-officedocument.drawingml.chart+xml"/>
  <Override PartName="/ppt/theme/themeOverride269.xml" ContentType="application/vnd.openxmlformats-officedocument.themeOverride+xml"/>
  <Override PartName="/ppt/charts/chart294.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95.xml" ContentType="application/vnd.openxmlformats-officedocument.drawingml.chart+xml"/>
  <Override PartName="/ppt/charts/style26.xml" ContentType="application/vnd.ms-office.chartstyle+xml"/>
  <Override PartName="/ppt/charts/colors26.xml" ContentType="application/vnd.ms-office.chartcolorstyle+xml"/>
  <Override PartName="/ppt/tags/tag65.xml" ContentType="application/vnd.openxmlformats-officedocument.presentationml.tags+xml"/>
  <Override PartName="/ppt/notesSlides/notesSlide85.xml" ContentType="application/vnd.openxmlformats-officedocument.presentationml.notesSlide+xml"/>
  <Override PartName="/ppt/charts/chart296.xml" ContentType="application/vnd.openxmlformats-officedocument.drawingml.chart+xml"/>
  <Override PartName="/ppt/theme/themeOverride270.xml" ContentType="application/vnd.openxmlformats-officedocument.themeOverride+xml"/>
  <Override PartName="/ppt/charts/chart297.xml" ContentType="application/vnd.openxmlformats-officedocument.drawingml.chart+xml"/>
  <Override PartName="/ppt/theme/themeOverride271.xml" ContentType="application/vnd.openxmlformats-officedocument.themeOverride+xml"/>
  <Override PartName="/ppt/charts/chart298.xml" ContentType="application/vnd.openxmlformats-officedocument.drawingml.chart+xml"/>
  <Override PartName="/ppt/theme/themeOverride272.xml" ContentType="application/vnd.openxmlformats-officedocument.themeOverride+xml"/>
  <Override PartName="/ppt/charts/chart299.xml" ContentType="application/vnd.openxmlformats-officedocument.drawingml.chart+xml"/>
  <Override PartName="/ppt/theme/themeOverride273.xml" ContentType="application/vnd.openxmlformats-officedocument.themeOverride+xml"/>
  <Override PartName="/ppt/charts/chart300.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301.xml" ContentType="application/vnd.openxmlformats-officedocument.drawingml.chart+xml"/>
  <Override PartName="/ppt/charts/style28.xml" ContentType="application/vnd.ms-office.chartstyle+xml"/>
  <Override PartName="/ppt/charts/colors28.xml" ContentType="application/vnd.ms-office.chartcolorstyle+xml"/>
  <Override PartName="/ppt/tags/tag66.xml" ContentType="application/vnd.openxmlformats-officedocument.presentationml.tags+xml"/>
  <Override PartName="/ppt/notesSlides/notesSlide86.xml" ContentType="application/vnd.openxmlformats-officedocument.presentationml.notesSlide+xml"/>
  <Override PartName="/ppt/charts/chart302.xml" ContentType="application/vnd.openxmlformats-officedocument.drawingml.chart+xml"/>
  <Override PartName="/ppt/theme/themeOverride274.xml" ContentType="application/vnd.openxmlformats-officedocument.themeOverride+xml"/>
  <Override PartName="/ppt/charts/chart303.xml" ContentType="application/vnd.openxmlformats-officedocument.drawingml.chart+xml"/>
  <Override PartName="/ppt/theme/themeOverride275.xml" ContentType="application/vnd.openxmlformats-officedocument.themeOverride+xml"/>
  <Override PartName="/ppt/charts/chart304.xml" ContentType="application/vnd.openxmlformats-officedocument.drawingml.chart+xml"/>
  <Override PartName="/ppt/theme/themeOverride276.xml" ContentType="application/vnd.openxmlformats-officedocument.themeOverride+xml"/>
  <Override PartName="/ppt/charts/chart305.xml" ContentType="application/vnd.openxmlformats-officedocument.drawingml.chart+xml"/>
  <Override PartName="/ppt/theme/themeOverride277.xml" ContentType="application/vnd.openxmlformats-officedocument.themeOverride+xml"/>
  <Override PartName="/ppt/charts/chart306.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07.xml" ContentType="application/vnd.openxmlformats-officedocument.drawingml.chart+xml"/>
  <Override PartName="/ppt/charts/style30.xml" ContentType="application/vnd.ms-office.chartstyle+xml"/>
  <Override PartName="/ppt/charts/colors30.xml" ContentType="application/vnd.ms-office.chartcolorstyle+xml"/>
  <Override PartName="/ppt/tags/tag67.xml" ContentType="application/vnd.openxmlformats-officedocument.presentationml.tags+xml"/>
  <Override PartName="/ppt/notesSlides/notesSlide87.xml" ContentType="application/vnd.openxmlformats-officedocument.presentationml.notesSlide+xml"/>
  <Override PartName="/ppt/charts/chart308.xml" ContentType="application/vnd.openxmlformats-officedocument.drawingml.chart+xml"/>
  <Override PartName="/ppt/theme/themeOverride278.xml" ContentType="application/vnd.openxmlformats-officedocument.themeOverride+xml"/>
  <Override PartName="/ppt/charts/chart309.xml" ContentType="application/vnd.openxmlformats-officedocument.drawingml.chart+xml"/>
  <Override PartName="/ppt/theme/themeOverride279.xml" ContentType="application/vnd.openxmlformats-officedocument.themeOverride+xml"/>
  <Override PartName="/ppt/charts/chart310.xml" ContentType="application/vnd.openxmlformats-officedocument.drawingml.chart+xml"/>
  <Override PartName="/ppt/theme/themeOverride280.xml" ContentType="application/vnd.openxmlformats-officedocument.themeOverride+xml"/>
  <Override PartName="/ppt/charts/chart311.xml" ContentType="application/vnd.openxmlformats-officedocument.drawingml.chart+xml"/>
  <Override PartName="/ppt/theme/themeOverride281.xml" ContentType="application/vnd.openxmlformats-officedocument.themeOverride+xml"/>
  <Override PartName="/ppt/charts/chart312.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13.xml" ContentType="application/vnd.openxmlformats-officedocument.drawingml.chart+xml"/>
  <Override PartName="/ppt/charts/style32.xml" ContentType="application/vnd.ms-office.chartstyle+xml"/>
  <Override PartName="/ppt/charts/colors32.xml" ContentType="application/vnd.ms-office.chartcolorstyle+xml"/>
  <Override PartName="/ppt/tags/tag68.xml" ContentType="application/vnd.openxmlformats-officedocument.presentationml.tags+xml"/>
  <Override PartName="/ppt/notesSlides/notesSlide88.xml" ContentType="application/vnd.openxmlformats-officedocument.presentationml.notesSlide+xml"/>
  <Override PartName="/ppt/charts/chart314.xml" ContentType="application/vnd.openxmlformats-officedocument.drawingml.chart+xml"/>
  <Override PartName="/ppt/theme/themeOverride282.xml" ContentType="application/vnd.openxmlformats-officedocument.themeOverride+xml"/>
  <Override PartName="/ppt/charts/chart315.xml" ContentType="application/vnd.openxmlformats-officedocument.drawingml.chart+xml"/>
  <Override PartName="/ppt/theme/themeOverride283.xml" ContentType="application/vnd.openxmlformats-officedocument.themeOverride+xml"/>
  <Override PartName="/ppt/charts/chart316.xml" ContentType="application/vnd.openxmlformats-officedocument.drawingml.chart+xml"/>
  <Override PartName="/ppt/theme/themeOverride284.xml" ContentType="application/vnd.openxmlformats-officedocument.themeOverride+xml"/>
  <Override PartName="/ppt/charts/chart317.xml" ContentType="application/vnd.openxmlformats-officedocument.drawingml.chart+xml"/>
  <Override PartName="/ppt/theme/themeOverride285.xml" ContentType="application/vnd.openxmlformats-officedocument.themeOverride+xml"/>
  <Override PartName="/ppt/charts/chart318.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19.xml" ContentType="application/vnd.openxmlformats-officedocument.drawingml.chart+xml"/>
  <Override PartName="/ppt/charts/style34.xml" ContentType="application/vnd.ms-office.chartstyle+xml"/>
  <Override PartName="/ppt/charts/colors34.xml" ContentType="application/vnd.ms-office.chartcolorstyle+xml"/>
  <Override PartName="/ppt/tags/tag69.xml" ContentType="application/vnd.openxmlformats-officedocument.presentationml.tags+xml"/>
  <Override PartName="/ppt/notesSlides/notesSlide89.xml" ContentType="application/vnd.openxmlformats-officedocument.presentationml.notesSlide+xml"/>
  <Override PartName="/ppt/charts/chart320.xml" ContentType="application/vnd.openxmlformats-officedocument.drawingml.chart+xml"/>
  <Override PartName="/ppt/theme/themeOverride286.xml" ContentType="application/vnd.openxmlformats-officedocument.themeOverride+xml"/>
  <Override PartName="/ppt/charts/chart321.xml" ContentType="application/vnd.openxmlformats-officedocument.drawingml.chart+xml"/>
  <Override PartName="/ppt/theme/themeOverride287.xml" ContentType="application/vnd.openxmlformats-officedocument.themeOverride+xml"/>
  <Override PartName="/ppt/charts/chart322.xml" ContentType="application/vnd.openxmlformats-officedocument.drawingml.chart+xml"/>
  <Override PartName="/ppt/theme/themeOverride288.xml" ContentType="application/vnd.openxmlformats-officedocument.themeOverride+xml"/>
  <Override PartName="/ppt/charts/chart323.xml" ContentType="application/vnd.openxmlformats-officedocument.drawingml.chart+xml"/>
  <Override PartName="/ppt/theme/themeOverride289.xml" ContentType="application/vnd.openxmlformats-officedocument.themeOverride+xml"/>
  <Override PartName="/ppt/charts/chart324.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25.xml" ContentType="application/vnd.openxmlformats-officedocument.drawingml.chart+xml"/>
  <Override PartName="/ppt/charts/style36.xml" ContentType="application/vnd.ms-office.chartstyle+xml"/>
  <Override PartName="/ppt/charts/colors36.xml" ContentType="application/vnd.ms-office.chartcolorstyle+xml"/>
  <Override PartName="/ppt/tags/tag70.xml" ContentType="application/vnd.openxmlformats-officedocument.presentationml.tags+xml"/>
  <Override PartName="/ppt/notesSlides/notesSlide90.xml" ContentType="application/vnd.openxmlformats-officedocument.presentationml.notesSlide+xml"/>
  <Override PartName="/ppt/charts/chart326.xml" ContentType="application/vnd.openxmlformats-officedocument.drawingml.chart+xml"/>
  <Override PartName="/ppt/theme/themeOverride290.xml" ContentType="application/vnd.openxmlformats-officedocument.themeOverride+xml"/>
  <Override PartName="/ppt/charts/chart327.xml" ContentType="application/vnd.openxmlformats-officedocument.drawingml.chart+xml"/>
  <Override PartName="/ppt/theme/themeOverride291.xml" ContentType="application/vnd.openxmlformats-officedocument.themeOverride+xml"/>
  <Override PartName="/ppt/charts/chart328.xml" ContentType="application/vnd.openxmlformats-officedocument.drawingml.chart+xml"/>
  <Override PartName="/ppt/theme/themeOverride292.xml" ContentType="application/vnd.openxmlformats-officedocument.themeOverride+xml"/>
  <Override PartName="/ppt/charts/chart329.xml" ContentType="application/vnd.openxmlformats-officedocument.drawingml.chart+xml"/>
  <Override PartName="/ppt/theme/themeOverride293.xml" ContentType="application/vnd.openxmlformats-officedocument.themeOverride+xml"/>
  <Override PartName="/ppt/charts/chart330.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31.xml" ContentType="application/vnd.openxmlformats-officedocument.drawingml.chart+xml"/>
  <Override PartName="/ppt/charts/style38.xml" ContentType="application/vnd.ms-office.chartstyle+xml"/>
  <Override PartName="/ppt/charts/colors38.xml" ContentType="application/vnd.ms-office.chartcolorstyle+xml"/>
  <Override PartName="/ppt/tags/tag71.xml" ContentType="application/vnd.openxmlformats-officedocument.presentationml.tags+xml"/>
  <Override PartName="/ppt/notesSlides/notesSlide91.xml" ContentType="application/vnd.openxmlformats-officedocument.presentationml.notesSlide+xml"/>
  <Override PartName="/ppt/charts/chart332.xml" ContentType="application/vnd.openxmlformats-officedocument.drawingml.chart+xml"/>
  <Override PartName="/ppt/theme/themeOverride294.xml" ContentType="application/vnd.openxmlformats-officedocument.themeOverride+xml"/>
  <Override PartName="/ppt/charts/chart333.xml" ContentType="application/vnd.openxmlformats-officedocument.drawingml.chart+xml"/>
  <Override PartName="/ppt/theme/themeOverride295.xml" ContentType="application/vnd.openxmlformats-officedocument.themeOverride+xml"/>
  <Override PartName="/ppt/charts/chart334.xml" ContentType="application/vnd.openxmlformats-officedocument.drawingml.chart+xml"/>
  <Override PartName="/ppt/theme/themeOverride296.xml" ContentType="application/vnd.openxmlformats-officedocument.themeOverride+xml"/>
  <Override PartName="/ppt/charts/chart335.xml" ContentType="application/vnd.openxmlformats-officedocument.drawingml.chart+xml"/>
  <Override PartName="/ppt/theme/themeOverride297.xml" ContentType="application/vnd.openxmlformats-officedocument.themeOverride+xml"/>
  <Override PartName="/ppt/charts/chart336.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337.xml" ContentType="application/vnd.openxmlformats-officedocument.drawingml.chart+xml"/>
  <Override PartName="/ppt/charts/style40.xml" ContentType="application/vnd.ms-office.chartstyle+xml"/>
  <Override PartName="/ppt/charts/colors40.xml" ContentType="application/vnd.ms-office.chartcolorstyle+xml"/>
  <Override PartName="/ppt/tags/tag72.xml" ContentType="application/vnd.openxmlformats-officedocument.presentationml.tags+xml"/>
  <Override PartName="/ppt/notesSlides/notesSlide92.xml" ContentType="application/vnd.openxmlformats-officedocument.presentationml.notesSlide+xml"/>
  <Override PartName="/ppt/charts/chart338.xml" ContentType="application/vnd.openxmlformats-officedocument.drawingml.chart+xml"/>
  <Override PartName="/ppt/theme/themeOverride298.xml" ContentType="application/vnd.openxmlformats-officedocument.themeOverride+xml"/>
  <Override PartName="/ppt/charts/chart339.xml" ContentType="application/vnd.openxmlformats-officedocument.drawingml.chart+xml"/>
  <Override PartName="/ppt/theme/themeOverride299.xml" ContentType="application/vnd.openxmlformats-officedocument.themeOverride+xml"/>
  <Override PartName="/ppt/charts/chart340.xml" ContentType="application/vnd.openxmlformats-officedocument.drawingml.chart+xml"/>
  <Override PartName="/ppt/theme/themeOverride300.xml" ContentType="application/vnd.openxmlformats-officedocument.themeOverride+xml"/>
  <Override PartName="/ppt/charts/chart341.xml" ContentType="application/vnd.openxmlformats-officedocument.drawingml.chart+xml"/>
  <Override PartName="/ppt/theme/themeOverride301.xml" ContentType="application/vnd.openxmlformats-officedocument.themeOverride+xml"/>
  <Override PartName="/ppt/charts/chart342.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343.xml" ContentType="application/vnd.openxmlformats-officedocument.drawingml.chart+xml"/>
  <Override PartName="/ppt/charts/style42.xml" ContentType="application/vnd.ms-office.chartstyle+xml"/>
  <Override PartName="/ppt/charts/colors42.xml" ContentType="application/vnd.ms-office.chartcolorstyle+xml"/>
  <Override PartName="/ppt/tags/tag73.xml" ContentType="application/vnd.openxmlformats-officedocument.presentationml.tags+xml"/>
  <Override PartName="/ppt/notesSlides/notesSlide93.xml" ContentType="application/vnd.openxmlformats-officedocument.presentationml.notesSlide+xml"/>
  <Override PartName="/ppt/charts/chart344.xml" ContentType="application/vnd.openxmlformats-officedocument.drawingml.chart+xml"/>
  <Override PartName="/ppt/theme/themeOverride302.xml" ContentType="application/vnd.openxmlformats-officedocument.themeOverride+xml"/>
  <Override PartName="/ppt/charts/chart345.xml" ContentType="application/vnd.openxmlformats-officedocument.drawingml.chart+xml"/>
  <Override PartName="/ppt/theme/themeOverride303.xml" ContentType="application/vnd.openxmlformats-officedocument.themeOverride+xml"/>
  <Override PartName="/ppt/charts/chart346.xml" ContentType="application/vnd.openxmlformats-officedocument.drawingml.chart+xml"/>
  <Override PartName="/ppt/theme/themeOverride304.xml" ContentType="application/vnd.openxmlformats-officedocument.themeOverride+xml"/>
  <Override PartName="/ppt/charts/chart347.xml" ContentType="application/vnd.openxmlformats-officedocument.drawingml.chart+xml"/>
  <Override PartName="/ppt/theme/themeOverride305.xml" ContentType="application/vnd.openxmlformats-officedocument.themeOverride+xml"/>
  <Override PartName="/ppt/charts/chart348.xml" ContentType="application/vnd.openxmlformats-officedocument.drawingml.chart+xml"/>
  <Override PartName="/ppt/charts/style43.xml" ContentType="application/vnd.ms-office.chartstyle+xml"/>
  <Override PartName="/ppt/charts/colors43.xml" ContentType="application/vnd.ms-office.chartcolorstyle+xml"/>
  <Override PartName="/ppt/charts/chart349.xml" ContentType="application/vnd.openxmlformats-officedocument.drawingml.chart+xml"/>
  <Override PartName="/ppt/charts/style44.xml" ContentType="application/vnd.ms-office.chartstyle+xml"/>
  <Override PartName="/ppt/charts/colors44.xml" ContentType="application/vnd.ms-office.chartcolorstyle+xml"/>
  <Override PartName="/ppt/tags/tag74.xml" ContentType="application/vnd.openxmlformats-officedocument.presentationml.tags+xml"/>
  <Override PartName="/ppt/notesSlides/notesSlide94.xml" ContentType="application/vnd.openxmlformats-officedocument.presentationml.notesSlide+xml"/>
  <Override PartName="/ppt/charts/chart350.xml" ContentType="application/vnd.openxmlformats-officedocument.drawingml.chart+xml"/>
  <Override PartName="/ppt/charts/style45.xml" ContentType="application/vnd.ms-office.chartstyle+xml"/>
  <Override PartName="/ppt/charts/colors45.xml" ContentType="application/vnd.ms-office.chartcolorstyle+xml"/>
  <Override PartName="/ppt/tags/tag75.xml" ContentType="application/vnd.openxmlformats-officedocument.presentationml.tags+xml"/>
  <Override PartName="/ppt/notesSlides/notesSlide95.xml" ContentType="application/vnd.openxmlformats-officedocument.presentationml.notesSlide+xml"/>
  <Override PartName="/ppt/charts/chart351.xml" ContentType="application/vnd.openxmlformats-officedocument.drawingml.chart+xml"/>
  <Override PartName="/ppt/charts/style46.xml" ContentType="application/vnd.ms-office.chartstyle+xml"/>
  <Override PartName="/ppt/charts/colors46.xml" ContentType="application/vnd.ms-office.chartcolorstyle+xml"/>
  <Override PartName="/ppt/tags/tag76.xml" ContentType="application/vnd.openxmlformats-officedocument.presentationml.tags+xml"/>
  <Override PartName="/ppt/notesSlides/notesSlide96.xml" ContentType="application/vnd.openxmlformats-officedocument.presentationml.notesSlide+xml"/>
  <Override PartName="/ppt/charts/chart352.xml" ContentType="application/vnd.openxmlformats-officedocument.drawingml.chart+xml"/>
  <Override PartName="/ppt/charts/style47.xml" ContentType="application/vnd.ms-office.chartstyle+xml"/>
  <Override PartName="/ppt/charts/colors47.xml" ContentType="application/vnd.ms-office.chartcolorstyle+xml"/>
  <Override PartName="/ppt/tags/tag77.xml" ContentType="application/vnd.openxmlformats-officedocument.presentationml.tags+xml"/>
  <Override PartName="/ppt/notesSlides/notesSlide97.xml" ContentType="application/vnd.openxmlformats-officedocument.presentationml.notesSlide+xml"/>
  <Override PartName="/ppt/charts/chart353.xml" ContentType="application/vnd.openxmlformats-officedocument.drawingml.chart+xml"/>
  <Override PartName="/ppt/charts/style48.xml" ContentType="application/vnd.ms-office.chartstyle+xml"/>
  <Override PartName="/ppt/charts/colors48.xml" ContentType="application/vnd.ms-office.chartcolorstyle+xml"/>
  <Override PartName="/ppt/tags/tag78.xml" ContentType="application/vnd.openxmlformats-officedocument.presentationml.tags+xml"/>
  <Override PartName="/ppt/notesSlides/notesSlide98.xml" ContentType="application/vnd.openxmlformats-officedocument.presentationml.notesSlide+xml"/>
  <Override PartName="/ppt/charts/chart354.xml" ContentType="application/vnd.openxmlformats-officedocument.drawingml.chart+xml"/>
  <Override PartName="/ppt/charts/style49.xml" ContentType="application/vnd.ms-office.chartstyle+xml"/>
  <Override PartName="/ppt/charts/colors49.xml" ContentType="application/vnd.ms-office.chartcolorstyle+xml"/>
  <Override PartName="/ppt/tags/tag79.xml" ContentType="application/vnd.openxmlformats-officedocument.presentationml.tags+xml"/>
  <Override PartName="/ppt/notesSlides/notesSlide99.xml" ContentType="application/vnd.openxmlformats-officedocument.presentationml.notesSlide+xml"/>
  <Override PartName="/ppt/charts/chart355.xml" ContentType="application/vnd.openxmlformats-officedocument.drawingml.chart+xml"/>
  <Override PartName="/ppt/charts/style50.xml" ContentType="application/vnd.ms-office.chartstyle+xml"/>
  <Override PartName="/ppt/charts/colors50.xml" ContentType="application/vnd.ms-office.chartcolorstyle+xml"/>
  <Override PartName="/ppt/tags/tag80.xml" ContentType="application/vnd.openxmlformats-officedocument.presentationml.tags+xml"/>
  <Override PartName="/ppt/notesSlides/notesSlide100.xml" ContentType="application/vnd.openxmlformats-officedocument.presentationml.notesSlide+xml"/>
  <Override PartName="/ppt/charts/chart356.xml" ContentType="application/vnd.openxmlformats-officedocument.drawingml.chart+xml"/>
  <Override PartName="/ppt/charts/style51.xml" ContentType="application/vnd.ms-office.chartstyle+xml"/>
  <Override PartName="/ppt/charts/colors51.xml" ContentType="application/vnd.ms-office.chartcolorstyle+xml"/>
  <Override PartName="/ppt/tags/tag81.xml" ContentType="application/vnd.openxmlformats-officedocument.presentationml.tags+xml"/>
  <Override PartName="/ppt/notesSlides/notesSlide101.xml" ContentType="application/vnd.openxmlformats-officedocument.presentationml.notesSlide+xml"/>
  <Override PartName="/ppt/charts/chart357.xml" ContentType="application/vnd.openxmlformats-officedocument.drawingml.chart+xml"/>
  <Override PartName="/ppt/charts/style52.xml" ContentType="application/vnd.ms-office.chartstyle+xml"/>
  <Override PartName="/ppt/charts/colors52.xml" ContentType="application/vnd.ms-office.chartcolorstyle+xml"/>
  <Override PartName="/ppt/tags/tag82.xml" ContentType="application/vnd.openxmlformats-officedocument.presentationml.tags+xml"/>
  <Override PartName="/ppt/notesSlides/notesSlide102.xml" ContentType="application/vnd.openxmlformats-officedocument.presentationml.notesSlide+xml"/>
  <Override PartName="/ppt/charts/chart358.xml" ContentType="application/vnd.openxmlformats-officedocument.drawingml.chart+xml"/>
  <Override PartName="/ppt/charts/style53.xml" ContentType="application/vnd.ms-office.chartstyle+xml"/>
  <Override PartName="/ppt/charts/colors53.xml" ContentType="application/vnd.ms-office.chartcolorstyle+xml"/>
  <Override PartName="/ppt/tags/tag83.xml" ContentType="application/vnd.openxmlformats-officedocument.presentationml.tags+xml"/>
  <Override PartName="/ppt/notesSlides/notesSlide103.xml" ContentType="application/vnd.openxmlformats-officedocument.presentationml.notesSlide+xml"/>
  <Override PartName="/ppt/charts/chart359.xml" ContentType="application/vnd.openxmlformats-officedocument.drawingml.chart+xml"/>
  <Override PartName="/ppt/charts/style54.xml" ContentType="application/vnd.ms-office.chartstyle+xml"/>
  <Override PartName="/ppt/charts/colors54.xml" ContentType="application/vnd.ms-office.chartcolorstyle+xml"/>
  <Override PartName="/ppt/tags/tag84.xml" ContentType="application/vnd.openxmlformats-officedocument.presentationml.tags+xml"/>
  <Override PartName="/ppt/notesSlides/notesSlide104.xml" ContentType="application/vnd.openxmlformats-officedocument.presentationml.notesSlide+xml"/>
  <Override PartName="/ppt/charts/chart360.xml" ContentType="application/vnd.openxmlformats-officedocument.drawingml.chart+xml"/>
  <Override PartName="/ppt/charts/style55.xml" ContentType="application/vnd.ms-office.chartstyle+xml"/>
  <Override PartName="/ppt/charts/colors55.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2" r:id="rId4"/>
  </p:sldMasterIdLst>
  <p:notesMasterIdLst>
    <p:notesMasterId r:id="rId109"/>
  </p:notesMasterIdLst>
  <p:sldIdLst>
    <p:sldId id="2147475170" r:id="rId5"/>
    <p:sldId id="2147475171" r:id="rId6"/>
    <p:sldId id="2147475172" r:id="rId7"/>
    <p:sldId id="2147475173" r:id="rId8"/>
    <p:sldId id="2147475174" r:id="rId9"/>
    <p:sldId id="2147475175" r:id="rId10"/>
    <p:sldId id="2147475176" r:id="rId11"/>
    <p:sldId id="2147475177" r:id="rId12"/>
    <p:sldId id="2147475178" r:id="rId13"/>
    <p:sldId id="2147475179" r:id="rId14"/>
    <p:sldId id="2147475180" r:id="rId15"/>
    <p:sldId id="2147475181" r:id="rId16"/>
    <p:sldId id="2147475182" r:id="rId17"/>
    <p:sldId id="2147475183" r:id="rId18"/>
    <p:sldId id="2147475184" r:id="rId19"/>
    <p:sldId id="2147475185" r:id="rId20"/>
    <p:sldId id="2147475186" r:id="rId21"/>
    <p:sldId id="2147475187" r:id="rId22"/>
    <p:sldId id="2147475188" r:id="rId23"/>
    <p:sldId id="2147475189" r:id="rId24"/>
    <p:sldId id="2147475190" r:id="rId25"/>
    <p:sldId id="2147475191" r:id="rId26"/>
    <p:sldId id="2147475192" r:id="rId27"/>
    <p:sldId id="2147475193" r:id="rId28"/>
    <p:sldId id="2147475194" r:id="rId29"/>
    <p:sldId id="2147475195" r:id="rId30"/>
    <p:sldId id="2147475196" r:id="rId31"/>
    <p:sldId id="2147475197" r:id="rId32"/>
    <p:sldId id="2147475198" r:id="rId33"/>
    <p:sldId id="2147475199" r:id="rId34"/>
    <p:sldId id="2147475200" r:id="rId35"/>
    <p:sldId id="2147475201" r:id="rId36"/>
    <p:sldId id="2147475202" r:id="rId37"/>
    <p:sldId id="2147475203" r:id="rId38"/>
    <p:sldId id="2147475204" r:id="rId39"/>
    <p:sldId id="2147475205" r:id="rId40"/>
    <p:sldId id="2147475206" r:id="rId41"/>
    <p:sldId id="2147475207" r:id="rId42"/>
    <p:sldId id="2147475208" r:id="rId43"/>
    <p:sldId id="2147475209" r:id="rId44"/>
    <p:sldId id="2147475210" r:id="rId45"/>
    <p:sldId id="2147475211" r:id="rId46"/>
    <p:sldId id="2147475212" r:id="rId47"/>
    <p:sldId id="2147475213" r:id="rId48"/>
    <p:sldId id="2147475214" r:id="rId49"/>
    <p:sldId id="2147475215" r:id="rId50"/>
    <p:sldId id="2147475216" r:id="rId51"/>
    <p:sldId id="2147475217" r:id="rId52"/>
    <p:sldId id="2147475218" r:id="rId53"/>
    <p:sldId id="2147475219" r:id="rId54"/>
    <p:sldId id="2147475220" r:id="rId55"/>
    <p:sldId id="2147475221" r:id="rId56"/>
    <p:sldId id="2147475222" r:id="rId57"/>
    <p:sldId id="2147475223" r:id="rId58"/>
    <p:sldId id="2147475224" r:id="rId59"/>
    <p:sldId id="2147475225" r:id="rId60"/>
    <p:sldId id="2147475226" r:id="rId61"/>
    <p:sldId id="2147475227" r:id="rId62"/>
    <p:sldId id="2147475228" r:id="rId63"/>
    <p:sldId id="2147475229" r:id="rId64"/>
    <p:sldId id="2147475230" r:id="rId65"/>
    <p:sldId id="2147475231" r:id="rId66"/>
    <p:sldId id="2147475232" r:id="rId67"/>
    <p:sldId id="2147475233" r:id="rId68"/>
    <p:sldId id="2147475234" r:id="rId69"/>
    <p:sldId id="2147475235" r:id="rId70"/>
    <p:sldId id="2147475236" r:id="rId71"/>
    <p:sldId id="2147475237" r:id="rId72"/>
    <p:sldId id="2147475238" r:id="rId73"/>
    <p:sldId id="2147475239" r:id="rId74"/>
    <p:sldId id="2147475240" r:id="rId75"/>
    <p:sldId id="2147475241" r:id="rId76"/>
    <p:sldId id="2147475242" r:id="rId77"/>
    <p:sldId id="2147475243" r:id="rId78"/>
    <p:sldId id="2147475244" r:id="rId79"/>
    <p:sldId id="2147475245" r:id="rId80"/>
    <p:sldId id="2147475246" r:id="rId81"/>
    <p:sldId id="2147475247" r:id="rId82"/>
    <p:sldId id="2147475248" r:id="rId83"/>
    <p:sldId id="2147475249" r:id="rId84"/>
    <p:sldId id="2147475250" r:id="rId85"/>
    <p:sldId id="2147475251" r:id="rId86"/>
    <p:sldId id="2147475252" r:id="rId87"/>
    <p:sldId id="2147475253" r:id="rId88"/>
    <p:sldId id="2147475254" r:id="rId89"/>
    <p:sldId id="2147475255" r:id="rId90"/>
    <p:sldId id="2147475256" r:id="rId91"/>
    <p:sldId id="2147475257" r:id="rId92"/>
    <p:sldId id="2147475258" r:id="rId93"/>
    <p:sldId id="2147475259" r:id="rId94"/>
    <p:sldId id="2147475260" r:id="rId95"/>
    <p:sldId id="2147475261" r:id="rId96"/>
    <p:sldId id="2147475262" r:id="rId97"/>
    <p:sldId id="2147475263" r:id="rId98"/>
    <p:sldId id="2147475264" r:id="rId99"/>
    <p:sldId id="2147475265" r:id="rId100"/>
    <p:sldId id="2147475266" r:id="rId101"/>
    <p:sldId id="2147475267" r:id="rId102"/>
    <p:sldId id="2147475268" r:id="rId103"/>
    <p:sldId id="2147475269" r:id="rId104"/>
    <p:sldId id="2147475270" r:id="rId105"/>
    <p:sldId id="2147475271" r:id="rId106"/>
    <p:sldId id="2147475272" r:id="rId107"/>
    <p:sldId id="2147475273" r:id="rId10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hare and Growth By Manufacturer/Brands" id="{23930F4A-E96C-4F4F-97DF-AC1949DE64F5}">
          <p14:sldIdLst>
            <p14:sldId id="2147475170"/>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Lst>
        </p14:section>
        <p14:section name="Share And Growth By Manufacturer By Retailer" id="{E343FF5E-747F-4578-A32C-60879B65ABBE}">
          <p14:sldIdLst>
            <p14:sldId id="2147475191"/>
            <p14:sldId id="2147475192"/>
            <p14:sldId id="2147475193"/>
            <p14:sldId id="2147475194"/>
            <p14:sldId id="2147475195"/>
            <p14:sldId id="2147475196"/>
            <p14:sldId id="2147475197"/>
          </p14:sldIdLst>
        </p14:section>
        <p14:section name="Share And Growth By Brands By Retailer" id="{84B87356-D776-47A1-9ED9-225F2DFB4FFE}">
          <p14:sldIdLst>
            <p14:sldId id="2147475198"/>
            <p14:sldId id="2147475199"/>
            <p14:sldId id="2147475200"/>
            <p14:sldId id="2147475201"/>
            <p14:sldId id="2147475202"/>
            <p14:sldId id="2147475203"/>
            <p14:sldId id="2147475204"/>
          </p14:sldIdLst>
        </p14:section>
        <p14:section name="Share And Growth By Manufacturer By Sector" id="{1F989063-D0EB-41DA-8EC8-374FB5C70E28}">
          <p14:sldIdLst>
            <p14:sldId id="2147475205"/>
            <p14:sldId id="2147475206"/>
            <p14:sldId id="2147475207"/>
          </p14:sldIdLst>
        </p14:section>
        <p14:section name="Share And Growth By Brands By Sector" id="{309F8F09-E8BB-4E2D-BE6D-D438ECBCC8A7}">
          <p14:sldIdLst>
            <p14:sldId id="2147475208"/>
            <p14:sldId id="2147475209"/>
            <p14:sldId id="2147475210"/>
          </p14:sldIdLst>
        </p14:section>
        <p14:section name="Share And Growth By Manufacturer By Segment" id="{4D038A90-F063-481D-BB5C-FAB500FB1AB3}">
          <p14:sldIdLst>
            <p14:sldId id="2147475211"/>
            <p14:sldId id="2147475212"/>
            <p14:sldId id="2147475213"/>
          </p14:sldIdLst>
        </p14:section>
        <p14:section name="Share And Growth By Brands By Segment" id="{C491D591-9E4D-429D-ABCA-38ECBDA77FCB}">
          <p14:sldIdLst>
            <p14:sldId id="2147475214"/>
            <p14:sldId id="2147475215"/>
            <p14:sldId id="2147475216"/>
          </p14:sldIdLst>
        </p14:section>
        <p14:section name="Sales and Growth By Sector" id="{D2BB8F20-F6FC-444F-B2B2-F5D68337F7B6}">
          <p14:sldIdLst>
            <p14:sldId id="2147475217"/>
            <p14:sldId id="2147475218"/>
            <p14:sldId id="2147475219"/>
            <p14:sldId id="2147475220"/>
            <p14:sldId id="2147475221"/>
            <p14:sldId id="2147475222"/>
            <p14:sldId id="2147475223"/>
            <p14:sldId id="2147475224"/>
            <p14:sldId id="2147475225"/>
            <p14:sldId id="2147475226"/>
            <p14:sldId id="2147475227"/>
            <p14:sldId id="2147475228"/>
          </p14:sldIdLst>
        </p14:section>
        <p14:section name="Sales and Growth By Segment" id="{BDDBC2A2-D8F4-4B36-9BE6-43DC259E1D01}">
          <p14:sldIdLst>
            <p14:sldId id="2147475229"/>
            <p14:sldId id="2147475230"/>
            <p14:sldId id="2147475231"/>
            <p14:sldId id="2147475232"/>
            <p14:sldId id="2147475233"/>
            <p14:sldId id="2147475234"/>
            <p14:sldId id="2147475235"/>
            <p14:sldId id="2147475236"/>
            <p14:sldId id="2147475237"/>
            <p14:sldId id="2147475238"/>
            <p14:sldId id="2147475239"/>
            <p14:sldId id="2147475240"/>
          </p14:sldIdLst>
        </p14:section>
        <p14:section name="Share and Growth By Category for Region For Retailer" id="{5FF7A2FA-CE72-4F56-854D-C75A7B4E55B2}">
          <p14:sldIdLst>
            <p14:sldId id="2147475241"/>
            <p14:sldId id="2147475242"/>
            <p14:sldId id="2147475243"/>
            <p14:sldId id="2147475244"/>
          </p14:sldIdLst>
        </p14:section>
        <p14:section name="Share and Growth By Sector for Region For Retailer" id="{1C6769A8-76EF-463B-B2B6-DE72F0844BC7}">
          <p14:sldIdLst>
            <p14:sldId id="2147475245"/>
            <p14:sldId id="2147475246"/>
            <p14:sldId id="2147475247"/>
            <p14:sldId id="2147475248"/>
            <p14:sldId id="2147475249"/>
            <p14:sldId id="2147475250"/>
            <p14:sldId id="2147475251"/>
            <p14:sldId id="2147475252"/>
            <p14:sldId id="2147475253"/>
          </p14:sldIdLst>
        </p14:section>
        <p14:section name="Share and Growth By Segment for Region For Retailer" id="{F78110D5-9B57-4298-8440-FDF2ED62E7CB}">
          <p14:sldIdLst>
            <p14:sldId id="2147475254"/>
            <p14:sldId id="2147475255"/>
            <p14:sldId id="2147475256"/>
            <p14:sldId id="2147475257"/>
            <p14:sldId id="2147475258"/>
            <p14:sldId id="2147475259"/>
            <p14:sldId id="2147475260"/>
            <p14:sldId id="2147475261"/>
            <p14:sldId id="2147475262"/>
          </p14:sldIdLst>
        </p14:section>
        <p14:section name="Momentum Analysis By Retailers" id="{3D6E30D2-5AB4-4157-802D-80638CB8572C}">
          <p14:sldIdLst>
            <p14:sldId id="2147475263"/>
            <p14:sldId id="2147475264"/>
            <p14:sldId id="2147475265"/>
            <p14:sldId id="2147475266"/>
            <p14:sldId id="2147475267"/>
            <p14:sldId id="2147475268"/>
            <p14:sldId id="2147475269"/>
          </p14:sldIdLst>
        </p14:section>
        <p14:section name="Momentum Analysis By Retailers By Segments" id="{519ED5AA-E4D4-4EF4-AE8D-3CEE3A6B4576}">
          <p14:sldIdLst>
            <p14:sldId id="2147475270"/>
          </p14:sldIdLst>
        </p14:section>
        <p14:section name="Momentum Analysis By Sectors" id="{895020B2-A479-49CC-9F33-F61F6DF17E31}">
          <p14:sldIdLst>
            <p14:sldId id="2147475271"/>
            <p14:sldId id="2147475272"/>
            <p14:sldId id="214747527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guide id="3" orient="horz" pos="940" userDrawn="1">
          <p15:clr>
            <a:srgbClr val="5ACBF0"/>
          </p15:clr>
        </p15:guide>
        <p15:guide id="4" orient="horz" pos="1212" userDrawn="1">
          <p15:clr>
            <a:srgbClr val="F26B43"/>
          </p15:clr>
        </p15:guide>
        <p15:guide id="5" orient="horz" pos="1121" userDrawn="1">
          <p15:clr>
            <a:srgbClr val="5ACBF0"/>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5555"/>
    <a:srgbClr val="AEABAB"/>
    <a:srgbClr val="9B9898"/>
    <a:srgbClr val="FFB5B5"/>
    <a:srgbClr val="00A097"/>
    <a:srgbClr val="FF8080"/>
    <a:srgbClr val="B2DFDC"/>
    <a:srgbClr val="BCBBBB"/>
    <a:srgbClr val="E6E5E5"/>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100" d="100"/>
          <a:sy n="100" d="100"/>
        </p:scale>
        <p:origin x="58" y="62"/>
      </p:cViewPr>
      <p:guideLst>
        <p:guide orient="horz" pos="1620"/>
        <p:guide pos="2880"/>
        <p:guide orient="horz" pos="940"/>
        <p:guide orient="horz" pos="1212"/>
        <p:guide orient="horz" pos="112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theme" Target="theme/theme1.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tableStyles" Target="tableStyles.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slide" Target="slides/slide102.xml"/><Relationship Id="rId114" Type="http://schemas.microsoft.com/office/2018/10/relationships/authors" Targe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notesMaster" Target="notesMasters/notesMaster1.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presProps" Target="pres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viewProps" Target="view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10.xml"/></Relationships>
</file>

<file path=ppt/charts/_rels/chart100.xml.rels><?xml version="1.0" encoding="UTF-8" standalone="yes"?>
<Relationships xmlns="http://schemas.openxmlformats.org/package/2006/relationships"><Relationship Id="rId2" Type="http://schemas.openxmlformats.org/officeDocument/2006/relationships/package" Target="../embeddings/Microsoft_Excel_Worksheet99.xlsx"/><Relationship Id="rId1" Type="http://schemas.openxmlformats.org/officeDocument/2006/relationships/themeOverride" Target="../theme/themeOverride100.xml"/></Relationships>
</file>

<file path=ppt/charts/_rels/chart101.xml.rels><?xml version="1.0" encoding="UTF-8" standalone="yes"?>
<Relationships xmlns="http://schemas.openxmlformats.org/package/2006/relationships"><Relationship Id="rId2" Type="http://schemas.openxmlformats.org/officeDocument/2006/relationships/package" Target="../embeddings/Microsoft_Excel_Worksheet100.xlsx"/><Relationship Id="rId1" Type="http://schemas.openxmlformats.org/officeDocument/2006/relationships/themeOverride" Target="../theme/themeOverride101.xml"/></Relationships>
</file>

<file path=ppt/charts/_rels/chart102.xml.rels><?xml version="1.0" encoding="UTF-8" standalone="yes"?>
<Relationships xmlns="http://schemas.openxmlformats.org/package/2006/relationships"><Relationship Id="rId2" Type="http://schemas.openxmlformats.org/officeDocument/2006/relationships/package" Target="../embeddings/Microsoft_Excel_Worksheet101.xlsx"/><Relationship Id="rId1" Type="http://schemas.openxmlformats.org/officeDocument/2006/relationships/themeOverride" Target="../theme/themeOverride102.xml"/></Relationships>
</file>

<file path=ppt/charts/_rels/chart103.xml.rels><?xml version="1.0" encoding="UTF-8" standalone="yes"?>
<Relationships xmlns="http://schemas.openxmlformats.org/package/2006/relationships"><Relationship Id="rId2" Type="http://schemas.openxmlformats.org/officeDocument/2006/relationships/package" Target="../embeddings/Microsoft_Excel_Worksheet102.xlsx"/><Relationship Id="rId1" Type="http://schemas.openxmlformats.org/officeDocument/2006/relationships/themeOverride" Target="../theme/themeOverride103.xml"/></Relationships>
</file>

<file path=ppt/charts/_rels/chart104.xml.rels><?xml version="1.0" encoding="UTF-8" standalone="yes"?>
<Relationships xmlns="http://schemas.openxmlformats.org/package/2006/relationships"><Relationship Id="rId2" Type="http://schemas.openxmlformats.org/officeDocument/2006/relationships/package" Target="../embeddings/Microsoft_Excel_Worksheet103.xlsx"/><Relationship Id="rId1" Type="http://schemas.openxmlformats.org/officeDocument/2006/relationships/themeOverride" Target="../theme/themeOverride104.xml"/></Relationships>
</file>

<file path=ppt/charts/_rels/chart105.xml.rels><?xml version="1.0" encoding="UTF-8" standalone="yes"?>
<Relationships xmlns="http://schemas.openxmlformats.org/package/2006/relationships"><Relationship Id="rId2" Type="http://schemas.openxmlformats.org/officeDocument/2006/relationships/package" Target="../embeddings/Microsoft_Excel_Worksheet104.xlsx"/><Relationship Id="rId1" Type="http://schemas.openxmlformats.org/officeDocument/2006/relationships/themeOverride" Target="../theme/themeOverride105.xml"/></Relationships>
</file>

<file path=ppt/charts/_rels/chart106.xml.rels><?xml version="1.0" encoding="UTF-8" standalone="yes"?>
<Relationships xmlns="http://schemas.openxmlformats.org/package/2006/relationships"><Relationship Id="rId2" Type="http://schemas.openxmlformats.org/officeDocument/2006/relationships/package" Target="../embeddings/Microsoft_Excel_Worksheet105.xlsx"/><Relationship Id="rId1" Type="http://schemas.openxmlformats.org/officeDocument/2006/relationships/themeOverride" Target="../theme/themeOverride106.xml"/></Relationships>
</file>

<file path=ppt/charts/_rels/chart107.xml.rels><?xml version="1.0" encoding="UTF-8" standalone="yes"?>
<Relationships xmlns="http://schemas.openxmlformats.org/package/2006/relationships"><Relationship Id="rId2" Type="http://schemas.openxmlformats.org/officeDocument/2006/relationships/package" Target="../embeddings/Microsoft_Excel_Worksheet106.xlsx"/><Relationship Id="rId1" Type="http://schemas.openxmlformats.org/officeDocument/2006/relationships/themeOverride" Target="../theme/themeOverride107.xml"/></Relationships>
</file>

<file path=ppt/charts/_rels/chart108.xml.rels><?xml version="1.0" encoding="UTF-8" standalone="yes"?>
<Relationships xmlns="http://schemas.openxmlformats.org/package/2006/relationships"><Relationship Id="rId2" Type="http://schemas.openxmlformats.org/officeDocument/2006/relationships/package" Target="../embeddings/Microsoft_Excel_Worksheet107.xlsx"/><Relationship Id="rId1" Type="http://schemas.openxmlformats.org/officeDocument/2006/relationships/themeOverride" Target="../theme/themeOverride108.xml"/></Relationships>
</file>

<file path=ppt/charts/_rels/chart109.xml.rels><?xml version="1.0" encoding="UTF-8" standalone="yes"?>
<Relationships xmlns="http://schemas.openxmlformats.org/package/2006/relationships"><Relationship Id="rId2" Type="http://schemas.openxmlformats.org/officeDocument/2006/relationships/package" Target="../embeddings/Microsoft_Excel_Worksheet108.xlsx"/><Relationship Id="rId1" Type="http://schemas.openxmlformats.org/officeDocument/2006/relationships/themeOverride" Target="../theme/themeOverride109.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1.xml"/></Relationships>
</file>

<file path=ppt/charts/_rels/chart110.xml.rels><?xml version="1.0" encoding="UTF-8" standalone="yes"?>
<Relationships xmlns="http://schemas.openxmlformats.org/package/2006/relationships"><Relationship Id="rId2" Type="http://schemas.openxmlformats.org/officeDocument/2006/relationships/package" Target="../embeddings/Microsoft_Excel_Worksheet109.xlsx"/><Relationship Id="rId1" Type="http://schemas.openxmlformats.org/officeDocument/2006/relationships/themeOverride" Target="../theme/themeOverride110.xml"/></Relationships>
</file>

<file path=ppt/charts/_rels/chart111.xml.rels><?xml version="1.0" encoding="UTF-8" standalone="yes"?>
<Relationships xmlns="http://schemas.openxmlformats.org/package/2006/relationships"><Relationship Id="rId2" Type="http://schemas.openxmlformats.org/officeDocument/2006/relationships/package" Target="../embeddings/Microsoft_Excel_Worksheet110.xlsx"/><Relationship Id="rId1" Type="http://schemas.openxmlformats.org/officeDocument/2006/relationships/themeOverride" Target="../theme/themeOverride111.xml"/></Relationships>
</file>

<file path=ppt/charts/_rels/chart112.xml.rels><?xml version="1.0" encoding="UTF-8" standalone="yes"?>
<Relationships xmlns="http://schemas.openxmlformats.org/package/2006/relationships"><Relationship Id="rId2" Type="http://schemas.openxmlformats.org/officeDocument/2006/relationships/package" Target="../embeddings/Microsoft_Excel_Worksheet111.xlsx"/><Relationship Id="rId1" Type="http://schemas.openxmlformats.org/officeDocument/2006/relationships/themeOverride" Target="../theme/themeOverride112.xml"/></Relationships>
</file>

<file path=ppt/charts/_rels/chart113.xml.rels><?xml version="1.0" encoding="UTF-8" standalone="yes"?>
<Relationships xmlns="http://schemas.openxmlformats.org/package/2006/relationships"><Relationship Id="rId2" Type="http://schemas.openxmlformats.org/officeDocument/2006/relationships/package" Target="../embeddings/Microsoft_Excel_Worksheet112.xlsx"/><Relationship Id="rId1" Type="http://schemas.openxmlformats.org/officeDocument/2006/relationships/themeOverride" Target="../theme/themeOverride113.xml"/></Relationships>
</file>

<file path=ppt/charts/_rels/chart114.xml.rels><?xml version="1.0" encoding="UTF-8" standalone="yes"?>
<Relationships xmlns="http://schemas.openxmlformats.org/package/2006/relationships"><Relationship Id="rId2" Type="http://schemas.openxmlformats.org/officeDocument/2006/relationships/package" Target="../embeddings/Microsoft_Excel_Worksheet113.xlsx"/><Relationship Id="rId1" Type="http://schemas.openxmlformats.org/officeDocument/2006/relationships/themeOverride" Target="../theme/themeOverride114.xml"/></Relationships>
</file>

<file path=ppt/charts/_rels/chart115.xml.rels><?xml version="1.0" encoding="UTF-8" standalone="yes"?>
<Relationships xmlns="http://schemas.openxmlformats.org/package/2006/relationships"><Relationship Id="rId2" Type="http://schemas.openxmlformats.org/officeDocument/2006/relationships/package" Target="../embeddings/Microsoft_Excel_Worksheet114.xlsx"/><Relationship Id="rId1" Type="http://schemas.openxmlformats.org/officeDocument/2006/relationships/themeOverride" Target="../theme/themeOverride115.xml"/></Relationships>
</file>

<file path=ppt/charts/_rels/chart116.xml.rels><?xml version="1.0" encoding="UTF-8" standalone="yes"?>
<Relationships xmlns="http://schemas.openxmlformats.org/package/2006/relationships"><Relationship Id="rId2" Type="http://schemas.openxmlformats.org/officeDocument/2006/relationships/package" Target="../embeddings/Microsoft_Excel_Worksheet115.xlsx"/><Relationship Id="rId1" Type="http://schemas.openxmlformats.org/officeDocument/2006/relationships/themeOverride" Target="../theme/themeOverride116.xml"/></Relationships>
</file>

<file path=ppt/charts/_rels/chart117.xml.rels><?xml version="1.0" encoding="UTF-8" standalone="yes"?>
<Relationships xmlns="http://schemas.openxmlformats.org/package/2006/relationships"><Relationship Id="rId2" Type="http://schemas.openxmlformats.org/officeDocument/2006/relationships/package" Target="../embeddings/Microsoft_Excel_Worksheet116.xlsx"/><Relationship Id="rId1" Type="http://schemas.openxmlformats.org/officeDocument/2006/relationships/themeOverride" Target="../theme/themeOverride117.xml"/></Relationships>
</file>

<file path=ppt/charts/_rels/chart118.xml.rels><?xml version="1.0" encoding="UTF-8" standalone="yes"?>
<Relationships xmlns="http://schemas.openxmlformats.org/package/2006/relationships"><Relationship Id="rId2" Type="http://schemas.openxmlformats.org/officeDocument/2006/relationships/package" Target="../embeddings/Microsoft_Excel_Worksheet117.xlsx"/><Relationship Id="rId1" Type="http://schemas.openxmlformats.org/officeDocument/2006/relationships/themeOverride" Target="../theme/themeOverride118.xml"/></Relationships>
</file>

<file path=ppt/charts/_rels/chart119.xml.rels><?xml version="1.0" encoding="UTF-8" standalone="yes"?>
<Relationships xmlns="http://schemas.openxmlformats.org/package/2006/relationships"><Relationship Id="rId2" Type="http://schemas.openxmlformats.org/officeDocument/2006/relationships/package" Target="../embeddings/Microsoft_Excel_Worksheet118.xlsx"/><Relationship Id="rId1" Type="http://schemas.openxmlformats.org/officeDocument/2006/relationships/themeOverride" Target="../theme/themeOverride119.xml"/></Relationships>
</file>

<file path=ppt/charts/_rels/chart12.xml.rels><?xml version="1.0" encoding="UTF-8" standalone="yes"?>
<Relationships xmlns="http://schemas.openxmlformats.org/package/2006/relationships"><Relationship Id="rId2" Type="http://schemas.openxmlformats.org/officeDocument/2006/relationships/package" Target="../embeddings/Microsoft_Excel_Worksheet11.xlsx"/><Relationship Id="rId1" Type="http://schemas.openxmlformats.org/officeDocument/2006/relationships/themeOverride" Target="../theme/themeOverride12.xml"/></Relationships>
</file>

<file path=ppt/charts/_rels/chart120.xml.rels><?xml version="1.0" encoding="UTF-8" standalone="yes"?>
<Relationships xmlns="http://schemas.openxmlformats.org/package/2006/relationships"><Relationship Id="rId2" Type="http://schemas.openxmlformats.org/officeDocument/2006/relationships/package" Target="../embeddings/Microsoft_Excel_Worksheet119.xlsx"/><Relationship Id="rId1" Type="http://schemas.openxmlformats.org/officeDocument/2006/relationships/themeOverride" Target="../theme/themeOverride120.xml"/></Relationships>
</file>

<file path=ppt/charts/_rels/chart121.xml.rels><?xml version="1.0" encoding="UTF-8" standalone="yes"?>
<Relationships xmlns="http://schemas.openxmlformats.org/package/2006/relationships"><Relationship Id="rId2" Type="http://schemas.openxmlformats.org/officeDocument/2006/relationships/package" Target="../embeddings/Microsoft_Excel_Worksheet120.xlsx"/><Relationship Id="rId1" Type="http://schemas.openxmlformats.org/officeDocument/2006/relationships/themeOverride" Target="../theme/themeOverride121.xml"/></Relationships>
</file>

<file path=ppt/charts/_rels/chart122.xml.rels><?xml version="1.0" encoding="UTF-8" standalone="yes"?>
<Relationships xmlns="http://schemas.openxmlformats.org/package/2006/relationships"><Relationship Id="rId2" Type="http://schemas.openxmlformats.org/officeDocument/2006/relationships/package" Target="../embeddings/Microsoft_Excel_Worksheet121.xlsx"/><Relationship Id="rId1" Type="http://schemas.openxmlformats.org/officeDocument/2006/relationships/themeOverride" Target="../theme/themeOverride122.xml"/></Relationships>
</file>

<file path=ppt/charts/_rels/chart123.xml.rels><?xml version="1.0" encoding="UTF-8" standalone="yes"?>
<Relationships xmlns="http://schemas.openxmlformats.org/package/2006/relationships"><Relationship Id="rId2" Type="http://schemas.openxmlformats.org/officeDocument/2006/relationships/package" Target="../embeddings/Microsoft_Excel_Worksheet122.xlsx"/><Relationship Id="rId1" Type="http://schemas.openxmlformats.org/officeDocument/2006/relationships/themeOverride" Target="../theme/themeOverride123.xml"/></Relationships>
</file>

<file path=ppt/charts/_rels/chart124.xml.rels><?xml version="1.0" encoding="UTF-8" standalone="yes"?>
<Relationships xmlns="http://schemas.openxmlformats.org/package/2006/relationships"><Relationship Id="rId2" Type="http://schemas.openxmlformats.org/officeDocument/2006/relationships/package" Target="../embeddings/Microsoft_Excel_Worksheet123.xlsx"/><Relationship Id="rId1" Type="http://schemas.openxmlformats.org/officeDocument/2006/relationships/themeOverride" Target="../theme/themeOverride124.xml"/></Relationships>
</file>

<file path=ppt/charts/_rels/chart125.xml.rels><?xml version="1.0" encoding="UTF-8" standalone="yes"?>
<Relationships xmlns="http://schemas.openxmlformats.org/package/2006/relationships"><Relationship Id="rId2" Type="http://schemas.openxmlformats.org/officeDocument/2006/relationships/package" Target="../embeddings/Microsoft_Excel_Worksheet124.xlsx"/><Relationship Id="rId1" Type="http://schemas.openxmlformats.org/officeDocument/2006/relationships/themeOverride" Target="../theme/themeOverride125.xml"/></Relationships>
</file>

<file path=ppt/charts/_rels/chart126.xml.rels><?xml version="1.0" encoding="UTF-8" standalone="yes"?>
<Relationships xmlns="http://schemas.openxmlformats.org/package/2006/relationships"><Relationship Id="rId2" Type="http://schemas.openxmlformats.org/officeDocument/2006/relationships/package" Target="../embeddings/Microsoft_Excel_Worksheet125.xlsx"/><Relationship Id="rId1" Type="http://schemas.openxmlformats.org/officeDocument/2006/relationships/themeOverride" Target="../theme/themeOverride126.xml"/></Relationships>
</file>

<file path=ppt/charts/_rels/chart127.xml.rels><?xml version="1.0" encoding="UTF-8" standalone="yes"?>
<Relationships xmlns="http://schemas.openxmlformats.org/package/2006/relationships"><Relationship Id="rId2" Type="http://schemas.openxmlformats.org/officeDocument/2006/relationships/package" Target="../embeddings/Microsoft_Excel_Worksheet126.xlsx"/><Relationship Id="rId1" Type="http://schemas.openxmlformats.org/officeDocument/2006/relationships/themeOverride" Target="../theme/themeOverride127.xml"/></Relationships>
</file>

<file path=ppt/charts/_rels/chart128.xml.rels><?xml version="1.0" encoding="UTF-8" standalone="yes"?>
<Relationships xmlns="http://schemas.openxmlformats.org/package/2006/relationships"><Relationship Id="rId2" Type="http://schemas.openxmlformats.org/officeDocument/2006/relationships/package" Target="../embeddings/Microsoft_Excel_Worksheet127.xlsx"/><Relationship Id="rId1" Type="http://schemas.openxmlformats.org/officeDocument/2006/relationships/themeOverride" Target="../theme/themeOverride128.xml"/></Relationships>
</file>

<file path=ppt/charts/_rels/chart129.xml.rels><?xml version="1.0" encoding="UTF-8" standalone="yes"?>
<Relationships xmlns="http://schemas.openxmlformats.org/package/2006/relationships"><Relationship Id="rId2" Type="http://schemas.openxmlformats.org/officeDocument/2006/relationships/package" Target="../embeddings/Microsoft_Excel_Worksheet128.xlsx"/><Relationship Id="rId1" Type="http://schemas.openxmlformats.org/officeDocument/2006/relationships/themeOverride" Target="../theme/themeOverride129.xml"/></Relationships>
</file>

<file path=ppt/charts/_rels/chart13.xml.rels><?xml version="1.0" encoding="UTF-8" standalone="yes"?>
<Relationships xmlns="http://schemas.openxmlformats.org/package/2006/relationships"><Relationship Id="rId2" Type="http://schemas.openxmlformats.org/officeDocument/2006/relationships/package" Target="../embeddings/Microsoft_Excel_Worksheet12.xlsx"/><Relationship Id="rId1" Type="http://schemas.openxmlformats.org/officeDocument/2006/relationships/themeOverride" Target="../theme/themeOverride13.xml"/></Relationships>
</file>

<file path=ppt/charts/_rels/chart130.xml.rels><?xml version="1.0" encoding="UTF-8" standalone="yes"?>
<Relationships xmlns="http://schemas.openxmlformats.org/package/2006/relationships"><Relationship Id="rId2" Type="http://schemas.openxmlformats.org/officeDocument/2006/relationships/package" Target="../embeddings/Microsoft_Excel_Worksheet129.xlsx"/><Relationship Id="rId1" Type="http://schemas.openxmlformats.org/officeDocument/2006/relationships/themeOverride" Target="../theme/themeOverride130.xml"/></Relationships>
</file>

<file path=ppt/charts/_rels/chart131.xml.rels><?xml version="1.0" encoding="UTF-8" standalone="yes"?>
<Relationships xmlns="http://schemas.openxmlformats.org/package/2006/relationships"><Relationship Id="rId2" Type="http://schemas.openxmlformats.org/officeDocument/2006/relationships/package" Target="../embeddings/Microsoft_Excel_Worksheet130.xlsx"/><Relationship Id="rId1" Type="http://schemas.openxmlformats.org/officeDocument/2006/relationships/themeOverride" Target="../theme/themeOverride131.xml"/></Relationships>
</file>

<file path=ppt/charts/_rels/chart132.xml.rels><?xml version="1.0" encoding="UTF-8" standalone="yes"?>
<Relationships xmlns="http://schemas.openxmlformats.org/package/2006/relationships"><Relationship Id="rId2" Type="http://schemas.openxmlformats.org/officeDocument/2006/relationships/package" Target="../embeddings/Microsoft_Excel_Worksheet131.xlsx"/><Relationship Id="rId1" Type="http://schemas.openxmlformats.org/officeDocument/2006/relationships/themeOverride" Target="../theme/themeOverride132.xml"/></Relationships>
</file>

<file path=ppt/charts/_rels/chart133.xml.rels><?xml version="1.0" encoding="UTF-8" standalone="yes"?>
<Relationships xmlns="http://schemas.openxmlformats.org/package/2006/relationships"><Relationship Id="rId2" Type="http://schemas.openxmlformats.org/officeDocument/2006/relationships/package" Target="../embeddings/Microsoft_Excel_Worksheet132.xlsx"/><Relationship Id="rId1" Type="http://schemas.openxmlformats.org/officeDocument/2006/relationships/themeOverride" Target="../theme/themeOverride133.xml"/></Relationships>
</file>

<file path=ppt/charts/_rels/chart134.xml.rels><?xml version="1.0" encoding="UTF-8" standalone="yes"?>
<Relationships xmlns="http://schemas.openxmlformats.org/package/2006/relationships"><Relationship Id="rId2" Type="http://schemas.openxmlformats.org/officeDocument/2006/relationships/package" Target="../embeddings/Microsoft_Excel_Worksheet133.xlsx"/><Relationship Id="rId1" Type="http://schemas.openxmlformats.org/officeDocument/2006/relationships/themeOverride" Target="../theme/themeOverride134.xml"/></Relationships>
</file>

<file path=ppt/charts/_rels/chart135.xml.rels><?xml version="1.0" encoding="UTF-8" standalone="yes"?>
<Relationships xmlns="http://schemas.openxmlformats.org/package/2006/relationships"><Relationship Id="rId2" Type="http://schemas.openxmlformats.org/officeDocument/2006/relationships/package" Target="../embeddings/Microsoft_Excel_Worksheet134.xlsx"/><Relationship Id="rId1" Type="http://schemas.openxmlformats.org/officeDocument/2006/relationships/themeOverride" Target="../theme/themeOverride135.xml"/></Relationships>
</file>

<file path=ppt/charts/_rels/chart136.xml.rels><?xml version="1.0" encoding="UTF-8" standalone="yes"?>
<Relationships xmlns="http://schemas.openxmlformats.org/package/2006/relationships"><Relationship Id="rId2" Type="http://schemas.openxmlformats.org/officeDocument/2006/relationships/package" Target="../embeddings/Microsoft_Excel_Worksheet135.xlsx"/><Relationship Id="rId1" Type="http://schemas.openxmlformats.org/officeDocument/2006/relationships/themeOverride" Target="../theme/themeOverride136.xml"/></Relationships>
</file>

<file path=ppt/charts/_rels/chart137.xml.rels><?xml version="1.0" encoding="UTF-8" standalone="yes"?>
<Relationships xmlns="http://schemas.openxmlformats.org/package/2006/relationships"><Relationship Id="rId2" Type="http://schemas.openxmlformats.org/officeDocument/2006/relationships/package" Target="../embeddings/Microsoft_Excel_Worksheet136.xlsx"/><Relationship Id="rId1" Type="http://schemas.openxmlformats.org/officeDocument/2006/relationships/themeOverride" Target="../theme/themeOverride137.xml"/></Relationships>
</file>

<file path=ppt/charts/_rels/chart138.xml.rels><?xml version="1.0" encoding="UTF-8" standalone="yes"?>
<Relationships xmlns="http://schemas.openxmlformats.org/package/2006/relationships"><Relationship Id="rId2" Type="http://schemas.openxmlformats.org/officeDocument/2006/relationships/package" Target="../embeddings/Microsoft_Excel_Worksheet137.xlsx"/><Relationship Id="rId1" Type="http://schemas.openxmlformats.org/officeDocument/2006/relationships/themeOverride" Target="../theme/themeOverride138.xml"/></Relationships>
</file>

<file path=ppt/charts/_rels/chart139.xml.rels><?xml version="1.0" encoding="UTF-8" standalone="yes"?>
<Relationships xmlns="http://schemas.openxmlformats.org/package/2006/relationships"><Relationship Id="rId2" Type="http://schemas.openxmlformats.org/officeDocument/2006/relationships/package" Target="../embeddings/Microsoft_Excel_Worksheet138.xlsx"/><Relationship Id="rId1" Type="http://schemas.openxmlformats.org/officeDocument/2006/relationships/themeOverride" Target="../theme/themeOverride139.xml"/></Relationships>
</file>

<file path=ppt/charts/_rels/chart14.xml.rels><?xml version="1.0" encoding="UTF-8" standalone="yes"?>
<Relationships xmlns="http://schemas.openxmlformats.org/package/2006/relationships"><Relationship Id="rId2" Type="http://schemas.openxmlformats.org/officeDocument/2006/relationships/package" Target="../embeddings/Microsoft_Excel_Worksheet13.xlsx"/><Relationship Id="rId1" Type="http://schemas.openxmlformats.org/officeDocument/2006/relationships/themeOverride" Target="../theme/themeOverride14.xml"/></Relationships>
</file>

<file path=ppt/charts/_rels/chart140.xml.rels><?xml version="1.0" encoding="UTF-8" standalone="yes"?>
<Relationships xmlns="http://schemas.openxmlformats.org/package/2006/relationships"><Relationship Id="rId2" Type="http://schemas.openxmlformats.org/officeDocument/2006/relationships/package" Target="../embeddings/Microsoft_Excel_Worksheet139.xlsx"/><Relationship Id="rId1" Type="http://schemas.openxmlformats.org/officeDocument/2006/relationships/themeOverride" Target="../theme/themeOverride140.xml"/></Relationships>
</file>

<file path=ppt/charts/_rels/chart141.xml.rels><?xml version="1.0" encoding="UTF-8" standalone="yes"?>
<Relationships xmlns="http://schemas.openxmlformats.org/package/2006/relationships"><Relationship Id="rId2" Type="http://schemas.openxmlformats.org/officeDocument/2006/relationships/package" Target="../embeddings/Microsoft_Excel_Worksheet140.xlsx"/><Relationship Id="rId1" Type="http://schemas.openxmlformats.org/officeDocument/2006/relationships/themeOverride" Target="../theme/themeOverride141.xml"/></Relationships>
</file>

<file path=ppt/charts/_rels/chart142.xml.rels><?xml version="1.0" encoding="UTF-8" standalone="yes"?>
<Relationships xmlns="http://schemas.openxmlformats.org/package/2006/relationships"><Relationship Id="rId2" Type="http://schemas.openxmlformats.org/officeDocument/2006/relationships/package" Target="../embeddings/Microsoft_Excel_Worksheet141.xlsx"/><Relationship Id="rId1" Type="http://schemas.openxmlformats.org/officeDocument/2006/relationships/themeOverride" Target="../theme/themeOverride142.xml"/></Relationships>
</file>

<file path=ppt/charts/_rels/chart143.xml.rels><?xml version="1.0" encoding="UTF-8" standalone="yes"?>
<Relationships xmlns="http://schemas.openxmlformats.org/package/2006/relationships"><Relationship Id="rId2" Type="http://schemas.openxmlformats.org/officeDocument/2006/relationships/package" Target="../embeddings/Microsoft_Excel_Worksheet142.xlsx"/><Relationship Id="rId1" Type="http://schemas.openxmlformats.org/officeDocument/2006/relationships/themeOverride" Target="../theme/themeOverride143.xml"/></Relationships>
</file>

<file path=ppt/charts/_rels/chart144.xml.rels><?xml version="1.0" encoding="UTF-8" standalone="yes"?>
<Relationships xmlns="http://schemas.openxmlformats.org/package/2006/relationships"><Relationship Id="rId2" Type="http://schemas.openxmlformats.org/officeDocument/2006/relationships/package" Target="../embeddings/Microsoft_Excel_Worksheet143.xlsx"/><Relationship Id="rId1" Type="http://schemas.openxmlformats.org/officeDocument/2006/relationships/themeOverride" Target="../theme/themeOverride144.xml"/></Relationships>
</file>

<file path=ppt/charts/_rels/chart145.xml.rels><?xml version="1.0" encoding="UTF-8" standalone="yes"?>
<Relationships xmlns="http://schemas.openxmlformats.org/package/2006/relationships"><Relationship Id="rId2" Type="http://schemas.openxmlformats.org/officeDocument/2006/relationships/package" Target="../embeddings/Microsoft_Excel_Worksheet144.xlsx"/><Relationship Id="rId1" Type="http://schemas.openxmlformats.org/officeDocument/2006/relationships/themeOverride" Target="../theme/themeOverride145.xml"/></Relationships>
</file>

<file path=ppt/charts/_rels/chart146.xml.rels><?xml version="1.0" encoding="UTF-8" standalone="yes"?>
<Relationships xmlns="http://schemas.openxmlformats.org/package/2006/relationships"><Relationship Id="rId2" Type="http://schemas.openxmlformats.org/officeDocument/2006/relationships/package" Target="../embeddings/Microsoft_Excel_Worksheet145.xlsx"/><Relationship Id="rId1" Type="http://schemas.openxmlformats.org/officeDocument/2006/relationships/themeOverride" Target="../theme/themeOverride146.xml"/></Relationships>
</file>

<file path=ppt/charts/_rels/chart147.xml.rels><?xml version="1.0" encoding="UTF-8" standalone="yes"?>
<Relationships xmlns="http://schemas.openxmlformats.org/package/2006/relationships"><Relationship Id="rId2" Type="http://schemas.openxmlformats.org/officeDocument/2006/relationships/package" Target="../embeddings/Microsoft_Excel_Worksheet146.xlsx"/><Relationship Id="rId1" Type="http://schemas.openxmlformats.org/officeDocument/2006/relationships/themeOverride" Target="../theme/themeOverride147.xml"/></Relationships>
</file>

<file path=ppt/charts/_rels/chart148.xml.rels><?xml version="1.0" encoding="UTF-8" standalone="yes"?>
<Relationships xmlns="http://schemas.openxmlformats.org/package/2006/relationships"><Relationship Id="rId2" Type="http://schemas.openxmlformats.org/officeDocument/2006/relationships/package" Target="../embeddings/Microsoft_Excel_Worksheet147.xlsx"/><Relationship Id="rId1" Type="http://schemas.openxmlformats.org/officeDocument/2006/relationships/themeOverride" Target="../theme/themeOverride148.xml"/></Relationships>
</file>

<file path=ppt/charts/_rels/chart149.xml.rels><?xml version="1.0" encoding="UTF-8" standalone="yes"?>
<Relationships xmlns="http://schemas.openxmlformats.org/package/2006/relationships"><Relationship Id="rId2" Type="http://schemas.openxmlformats.org/officeDocument/2006/relationships/package" Target="../embeddings/Microsoft_Excel_Worksheet148.xlsx"/><Relationship Id="rId1" Type="http://schemas.openxmlformats.org/officeDocument/2006/relationships/themeOverride" Target="../theme/themeOverride149.xml"/></Relationships>
</file>

<file path=ppt/charts/_rels/chart15.xml.rels><?xml version="1.0" encoding="UTF-8" standalone="yes"?>
<Relationships xmlns="http://schemas.openxmlformats.org/package/2006/relationships"><Relationship Id="rId2" Type="http://schemas.openxmlformats.org/officeDocument/2006/relationships/package" Target="../embeddings/Microsoft_Excel_Worksheet14.xlsx"/><Relationship Id="rId1" Type="http://schemas.openxmlformats.org/officeDocument/2006/relationships/themeOverride" Target="../theme/themeOverride15.xml"/></Relationships>
</file>

<file path=ppt/charts/_rels/chart150.xml.rels><?xml version="1.0" encoding="UTF-8" standalone="yes"?>
<Relationships xmlns="http://schemas.openxmlformats.org/package/2006/relationships"><Relationship Id="rId2" Type="http://schemas.openxmlformats.org/officeDocument/2006/relationships/package" Target="../embeddings/Microsoft_Excel_Worksheet149.xlsx"/><Relationship Id="rId1" Type="http://schemas.openxmlformats.org/officeDocument/2006/relationships/themeOverride" Target="../theme/themeOverride150.xml"/></Relationships>
</file>

<file path=ppt/charts/_rels/chart151.xml.rels><?xml version="1.0" encoding="UTF-8" standalone="yes"?>
<Relationships xmlns="http://schemas.openxmlformats.org/package/2006/relationships"><Relationship Id="rId2" Type="http://schemas.openxmlformats.org/officeDocument/2006/relationships/package" Target="../embeddings/Microsoft_Excel_Worksheet150.xlsx"/><Relationship Id="rId1" Type="http://schemas.openxmlformats.org/officeDocument/2006/relationships/themeOverride" Target="../theme/themeOverride151.xml"/></Relationships>
</file>

<file path=ppt/charts/_rels/chart152.xml.rels><?xml version="1.0" encoding="UTF-8" standalone="yes"?>
<Relationships xmlns="http://schemas.openxmlformats.org/package/2006/relationships"><Relationship Id="rId2" Type="http://schemas.openxmlformats.org/officeDocument/2006/relationships/package" Target="../embeddings/Microsoft_Excel_Worksheet151.xlsx"/><Relationship Id="rId1" Type="http://schemas.openxmlformats.org/officeDocument/2006/relationships/themeOverride" Target="../theme/themeOverride152.xml"/></Relationships>
</file>

<file path=ppt/charts/_rels/chart153.xml.rels><?xml version="1.0" encoding="UTF-8" standalone="yes"?>
<Relationships xmlns="http://schemas.openxmlformats.org/package/2006/relationships"><Relationship Id="rId2" Type="http://schemas.openxmlformats.org/officeDocument/2006/relationships/package" Target="../embeddings/Microsoft_Excel_Worksheet152.xlsx"/><Relationship Id="rId1" Type="http://schemas.openxmlformats.org/officeDocument/2006/relationships/themeOverride" Target="../theme/themeOverride153.xml"/></Relationships>
</file>

<file path=ppt/charts/_rels/chart154.xml.rels><?xml version="1.0" encoding="UTF-8" standalone="yes"?>
<Relationships xmlns="http://schemas.openxmlformats.org/package/2006/relationships"><Relationship Id="rId2" Type="http://schemas.openxmlformats.org/officeDocument/2006/relationships/package" Target="../embeddings/Microsoft_Excel_Worksheet153.xlsx"/><Relationship Id="rId1" Type="http://schemas.openxmlformats.org/officeDocument/2006/relationships/themeOverride" Target="../theme/themeOverride154.xml"/></Relationships>
</file>

<file path=ppt/charts/_rels/chart155.xml.rels><?xml version="1.0" encoding="UTF-8" standalone="yes"?>
<Relationships xmlns="http://schemas.openxmlformats.org/package/2006/relationships"><Relationship Id="rId2" Type="http://schemas.openxmlformats.org/officeDocument/2006/relationships/package" Target="../embeddings/Microsoft_Excel_Worksheet154.xlsx"/><Relationship Id="rId1" Type="http://schemas.openxmlformats.org/officeDocument/2006/relationships/themeOverride" Target="../theme/themeOverride155.xml"/></Relationships>
</file>

<file path=ppt/charts/_rels/chart156.xml.rels><?xml version="1.0" encoding="UTF-8" standalone="yes"?>
<Relationships xmlns="http://schemas.openxmlformats.org/package/2006/relationships"><Relationship Id="rId2" Type="http://schemas.openxmlformats.org/officeDocument/2006/relationships/package" Target="../embeddings/Microsoft_Excel_Worksheet155.xlsx"/><Relationship Id="rId1" Type="http://schemas.openxmlformats.org/officeDocument/2006/relationships/themeOverride" Target="../theme/themeOverride156.xml"/></Relationships>
</file>

<file path=ppt/charts/_rels/chart157.xml.rels><?xml version="1.0" encoding="UTF-8" standalone="yes"?>
<Relationships xmlns="http://schemas.openxmlformats.org/package/2006/relationships"><Relationship Id="rId2" Type="http://schemas.openxmlformats.org/officeDocument/2006/relationships/package" Target="../embeddings/Microsoft_Excel_Worksheet156.xlsx"/><Relationship Id="rId1" Type="http://schemas.openxmlformats.org/officeDocument/2006/relationships/themeOverride" Target="../theme/themeOverride157.xml"/></Relationships>
</file>

<file path=ppt/charts/_rels/chart158.xml.rels><?xml version="1.0" encoding="UTF-8" standalone="yes"?>
<Relationships xmlns="http://schemas.openxmlformats.org/package/2006/relationships"><Relationship Id="rId2" Type="http://schemas.openxmlformats.org/officeDocument/2006/relationships/package" Target="../embeddings/Microsoft_Excel_Worksheet157.xlsx"/><Relationship Id="rId1" Type="http://schemas.openxmlformats.org/officeDocument/2006/relationships/themeOverride" Target="../theme/themeOverride158.xml"/></Relationships>
</file>

<file path=ppt/charts/_rels/chart159.xml.rels><?xml version="1.0" encoding="UTF-8" standalone="yes"?>
<Relationships xmlns="http://schemas.openxmlformats.org/package/2006/relationships"><Relationship Id="rId2" Type="http://schemas.openxmlformats.org/officeDocument/2006/relationships/package" Target="../embeddings/Microsoft_Excel_Worksheet158.xlsx"/><Relationship Id="rId1" Type="http://schemas.openxmlformats.org/officeDocument/2006/relationships/themeOverride" Target="../theme/themeOverride159.xml"/></Relationships>
</file>

<file path=ppt/charts/_rels/chart16.xml.rels><?xml version="1.0" encoding="UTF-8" standalone="yes"?>
<Relationships xmlns="http://schemas.openxmlformats.org/package/2006/relationships"><Relationship Id="rId2" Type="http://schemas.openxmlformats.org/officeDocument/2006/relationships/package" Target="../embeddings/Microsoft_Excel_Worksheet15.xlsx"/><Relationship Id="rId1" Type="http://schemas.openxmlformats.org/officeDocument/2006/relationships/themeOverride" Target="../theme/themeOverride16.xml"/></Relationships>
</file>

<file path=ppt/charts/_rels/chart160.xml.rels><?xml version="1.0" encoding="UTF-8" standalone="yes"?>
<Relationships xmlns="http://schemas.openxmlformats.org/package/2006/relationships"><Relationship Id="rId2" Type="http://schemas.openxmlformats.org/officeDocument/2006/relationships/package" Target="../embeddings/Microsoft_Excel_Worksheet159.xlsx"/><Relationship Id="rId1" Type="http://schemas.openxmlformats.org/officeDocument/2006/relationships/themeOverride" Target="../theme/themeOverride160.xml"/></Relationships>
</file>

<file path=ppt/charts/_rels/chart161.xml.rels><?xml version="1.0" encoding="UTF-8" standalone="yes"?>
<Relationships xmlns="http://schemas.openxmlformats.org/package/2006/relationships"><Relationship Id="rId2" Type="http://schemas.openxmlformats.org/officeDocument/2006/relationships/package" Target="../embeddings/Microsoft_Excel_Worksheet160.xlsx"/><Relationship Id="rId1" Type="http://schemas.openxmlformats.org/officeDocument/2006/relationships/themeOverride" Target="../theme/themeOverride161.xml"/></Relationships>
</file>

<file path=ppt/charts/_rels/chart162.xml.rels><?xml version="1.0" encoding="UTF-8" standalone="yes"?>
<Relationships xmlns="http://schemas.openxmlformats.org/package/2006/relationships"><Relationship Id="rId2" Type="http://schemas.openxmlformats.org/officeDocument/2006/relationships/package" Target="../embeddings/Microsoft_Excel_Worksheet161.xlsx"/><Relationship Id="rId1" Type="http://schemas.openxmlformats.org/officeDocument/2006/relationships/themeOverride" Target="../theme/themeOverride162.xml"/></Relationships>
</file>

<file path=ppt/charts/_rels/chart163.xml.rels><?xml version="1.0" encoding="UTF-8" standalone="yes"?>
<Relationships xmlns="http://schemas.openxmlformats.org/package/2006/relationships"><Relationship Id="rId2" Type="http://schemas.openxmlformats.org/officeDocument/2006/relationships/package" Target="../embeddings/Microsoft_Excel_Worksheet162.xlsx"/><Relationship Id="rId1" Type="http://schemas.openxmlformats.org/officeDocument/2006/relationships/themeOverride" Target="../theme/themeOverride163.xml"/></Relationships>
</file>

<file path=ppt/charts/_rels/chart164.xml.rels><?xml version="1.0" encoding="UTF-8" standalone="yes"?>
<Relationships xmlns="http://schemas.openxmlformats.org/package/2006/relationships"><Relationship Id="rId2" Type="http://schemas.openxmlformats.org/officeDocument/2006/relationships/package" Target="../embeddings/Microsoft_Excel_Worksheet163.xlsx"/><Relationship Id="rId1" Type="http://schemas.openxmlformats.org/officeDocument/2006/relationships/themeOverride" Target="../theme/themeOverride164.xml"/></Relationships>
</file>

<file path=ppt/charts/_rels/chart165.xml.rels><?xml version="1.0" encoding="UTF-8" standalone="yes"?>
<Relationships xmlns="http://schemas.openxmlformats.org/package/2006/relationships"><Relationship Id="rId2" Type="http://schemas.openxmlformats.org/officeDocument/2006/relationships/package" Target="../embeddings/Microsoft_Excel_Worksheet164.xlsx"/><Relationship Id="rId1" Type="http://schemas.openxmlformats.org/officeDocument/2006/relationships/themeOverride" Target="../theme/themeOverride165.xml"/></Relationships>
</file>

<file path=ppt/charts/_rels/chart166.xml.rels><?xml version="1.0" encoding="UTF-8" standalone="yes"?>
<Relationships xmlns="http://schemas.openxmlformats.org/package/2006/relationships"><Relationship Id="rId2" Type="http://schemas.openxmlformats.org/officeDocument/2006/relationships/package" Target="../embeddings/Microsoft_Excel_Worksheet165.xlsx"/><Relationship Id="rId1" Type="http://schemas.openxmlformats.org/officeDocument/2006/relationships/themeOverride" Target="../theme/themeOverride166.xml"/></Relationships>
</file>

<file path=ppt/charts/_rels/chart167.xml.rels><?xml version="1.0" encoding="UTF-8" standalone="yes"?>
<Relationships xmlns="http://schemas.openxmlformats.org/package/2006/relationships"><Relationship Id="rId2" Type="http://schemas.openxmlformats.org/officeDocument/2006/relationships/package" Target="../embeddings/Microsoft_Excel_Worksheet166.xlsx"/><Relationship Id="rId1" Type="http://schemas.openxmlformats.org/officeDocument/2006/relationships/themeOverride" Target="../theme/themeOverride167.xml"/></Relationships>
</file>

<file path=ppt/charts/_rels/chart168.xml.rels><?xml version="1.0" encoding="UTF-8" standalone="yes"?>
<Relationships xmlns="http://schemas.openxmlformats.org/package/2006/relationships"><Relationship Id="rId2" Type="http://schemas.openxmlformats.org/officeDocument/2006/relationships/package" Target="../embeddings/Microsoft_Excel_Worksheet167.xlsx"/><Relationship Id="rId1" Type="http://schemas.openxmlformats.org/officeDocument/2006/relationships/themeOverride" Target="../theme/themeOverride168.xml"/></Relationships>
</file>

<file path=ppt/charts/_rels/chart169.xml.rels><?xml version="1.0" encoding="UTF-8" standalone="yes"?>
<Relationships xmlns="http://schemas.openxmlformats.org/package/2006/relationships"><Relationship Id="rId2" Type="http://schemas.openxmlformats.org/officeDocument/2006/relationships/package" Target="../embeddings/Microsoft_Excel_Worksheet168.xlsx"/><Relationship Id="rId1" Type="http://schemas.openxmlformats.org/officeDocument/2006/relationships/themeOverride" Target="../theme/themeOverride169.xml"/></Relationships>
</file>

<file path=ppt/charts/_rels/chart17.xml.rels><?xml version="1.0" encoding="UTF-8" standalone="yes"?>
<Relationships xmlns="http://schemas.openxmlformats.org/package/2006/relationships"><Relationship Id="rId2" Type="http://schemas.openxmlformats.org/officeDocument/2006/relationships/package" Target="../embeddings/Microsoft_Excel_Worksheet16.xlsx"/><Relationship Id="rId1" Type="http://schemas.openxmlformats.org/officeDocument/2006/relationships/themeOverride" Target="../theme/themeOverride17.xml"/></Relationships>
</file>

<file path=ppt/charts/_rels/chart170.xml.rels><?xml version="1.0" encoding="UTF-8" standalone="yes"?>
<Relationships xmlns="http://schemas.openxmlformats.org/package/2006/relationships"><Relationship Id="rId2" Type="http://schemas.openxmlformats.org/officeDocument/2006/relationships/package" Target="../embeddings/Microsoft_Excel_Worksheet169.xlsx"/><Relationship Id="rId1" Type="http://schemas.openxmlformats.org/officeDocument/2006/relationships/themeOverride" Target="../theme/themeOverride170.xml"/></Relationships>
</file>

<file path=ppt/charts/_rels/chart171.xml.rels><?xml version="1.0" encoding="UTF-8" standalone="yes"?>
<Relationships xmlns="http://schemas.openxmlformats.org/package/2006/relationships"><Relationship Id="rId2" Type="http://schemas.openxmlformats.org/officeDocument/2006/relationships/package" Target="../embeddings/Microsoft_Excel_Worksheet170.xlsx"/><Relationship Id="rId1" Type="http://schemas.openxmlformats.org/officeDocument/2006/relationships/themeOverride" Target="../theme/themeOverride171.xml"/></Relationships>
</file>

<file path=ppt/charts/_rels/chart172.xml.rels><?xml version="1.0" encoding="UTF-8" standalone="yes"?>
<Relationships xmlns="http://schemas.openxmlformats.org/package/2006/relationships"><Relationship Id="rId2" Type="http://schemas.openxmlformats.org/officeDocument/2006/relationships/package" Target="../embeddings/Microsoft_Excel_Worksheet171.xlsx"/><Relationship Id="rId1" Type="http://schemas.openxmlformats.org/officeDocument/2006/relationships/themeOverride" Target="../theme/themeOverride172.xml"/></Relationships>
</file>

<file path=ppt/charts/_rels/chart173.xml.rels><?xml version="1.0" encoding="UTF-8" standalone="yes"?>
<Relationships xmlns="http://schemas.openxmlformats.org/package/2006/relationships"><Relationship Id="rId2" Type="http://schemas.openxmlformats.org/officeDocument/2006/relationships/package" Target="../embeddings/Microsoft_Excel_Worksheet172.xlsx"/><Relationship Id="rId1" Type="http://schemas.openxmlformats.org/officeDocument/2006/relationships/themeOverride" Target="../theme/themeOverride173.xml"/></Relationships>
</file>

<file path=ppt/charts/_rels/chart174.xml.rels><?xml version="1.0" encoding="UTF-8" standalone="yes"?>
<Relationships xmlns="http://schemas.openxmlformats.org/package/2006/relationships"><Relationship Id="rId2" Type="http://schemas.openxmlformats.org/officeDocument/2006/relationships/package" Target="../embeddings/Microsoft_Excel_Worksheet173.xlsx"/><Relationship Id="rId1" Type="http://schemas.openxmlformats.org/officeDocument/2006/relationships/themeOverride" Target="../theme/themeOverride174.xml"/></Relationships>
</file>

<file path=ppt/charts/_rels/chart175.xml.rels><?xml version="1.0" encoding="UTF-8" standalone="yes"?>
<Relationships xmlns="http://schemas.openxmlformats.org/package/2006/relationships"><Relationship Id="rId2" Type="http://schemas.openxmlformats.org/officeDocument/2006/relationships/package" Target="../embeddings/Microsoft_Excel_Worksheet174.xlsx"/><Relationship Id="rId1" Type="http://schemas.openxmlformats.org/officeDocument/2006/relationships/themeOverride" Target="../theme/themeOverride175.xml"/></Relationships>
</file>

<file path=ppt/charts/_rels/chart176.xml.rels><?xml version="1.0" encoding="UTF-8" standalone="yes"?>
<Relationships xmlns="http://schemas.openxmlformats.org/package/2006/relationships"><Relationship Id="rId2" Type="http://schemas.openxmlformats.org/officeDocument/2006/relationships/package" Target="../embeddings/Microsoft_Excel_Worksheet175.xlsx"/><Relationship Id="rId1" Type="http://schemas.openxmlformats.org/officeDocument/2006/relationships/themeOverride" Target="../theme/themeOverride176.xml"/></Relationships>
</file>

<file path=ppt/charts/_rels/chart177.xml.rels><?xml version="1.0" encoding="UTF-8" standalone="yes"?>
<Relationships xmlns="http://schemas.openxmlformats.org/package/2006/relationships"><Relationship Id="rId2" Type="http://schemas.openxmlformats.org/officeDocument/2006/relationships/package" Target="../embeddings/Microsoft_Excel_Worksheet176.xlsx"/><Relationship Id="rId1" Type="http://schemas.openxmlformats.org/officeDocument/2006/relationships/themeOverride" Target="../theme/themeOverride177.xml"/></Relationships>
</file>

<file path=ppt/charts/_rels/chart178.xml.rels><?xml version="1.0" encoding="UTF-8" standalone="yes"?>
<Relationships xmlns="http://schemas.openxmlformats.org/package/2006/relationships"><Relationship Id="rId2" Type="http://schemas.openxmlformats.org/officeDocument/2006/relationships/package" Target="../embeddings/Microsoft_Excel_Worksheet177.xlsx"/><Relationship Id="rId1" Type="http://schemas.openxmlformats.org/officeDocument/2006/relationships/themeOverride" Target="../theme/themeOverride178.xml"/></Relationships>
</file>

<file path=ppt/charts/_rels/chart179.xml.rels><?xml version="1.0" encoding="UTF-8" standalone="yes"?>
<Relationships xmlns="http://schemas.openxmlformats.org/package/2006/relationships"><Relationship Id="rId2" Type="http://schemas.openxmlformats.org/officeDocument/2006/relationships/package" Target="../embeddings/Microsoft_Excel_Worksheet178.xlsx"/><Relationship Id="rId1" Type="http://schemas.openxmlformats.org/officeDocument/2006/relationships/themeOverride" Target="../theme/themeOverride179.xml"/></Relationships>
</file>

<file path=ppt/charts/_rels/chart18.xml.rels><?xml version="1.0" encoding="UTF-8" standalone="yes"?>
<Relationships xmlns="http://schemas.openxmlformats.org/package/2006/relationships"><Relationship Id="rId2" Type="http://schemas.openxmlformats.org/officeDocument/2006/relationships/package" Target="../embeddings/Microsoft_Excel_Worksheet17.xlsx"/><Relationship Id="rId1" Type="http://schemas.openxmlformats.org/officeDocument/2006/relationships/themeOverride" Target="../theme/themeOverride18.xml"/></Relationships>
</file>

<file path=ppt/charts/_rels/chart180.xml.rels><?xml version="1.0" encoding="UTF-8" standalone="yes"?>
<Relationships xmlns="http://schemas.openxmlformats.org/package/2006/relationships"><Relationship Id="rId2" Type="http://schemas.openxmlformats.org/officeDocument/2006/relationships/package" Target="../embeddings/Microsoft_Excel_Worksheet179.xlsx"/><Relationship Id="rId1" Type="http://schemas.openxmlformats.org/officeDocument/2006/relationships/themeOverride" Target="../theme/themeOverride180.xml"/></Relationships>
</file>

<file path=ppt/charts/_rels/chart181.xml.rels><?xml version="1.0" encoding="UTF-8" standalone="yes"?>
<Relationships xmlns="http://schemas.openxmlformats.org/package/2006/relationships"><Relationship Id="rId2" Type="http://schemas.openxmlformats.org/officeDocument/2006/relationships/package" Target="../embeddings/Microsoft_Excel_Worksheet180.xlsx"/><Relationship Id="rId1" Type="http://schemas.openxmlformats.org/officeDocument/2006/relationships/themeOverride" Target="../theme/themeOverride181.xml"/></Relationships>
</file>

<file path=ppt/charts/_rels/chart182.xml.rels><?xml version="1.0" encoding="UTF-8" standalone="yes"?>
<Relationships xmlns="http://schemas.openxmlformats.org/package/2006/relationships"><Relationship Id="rId2" Type="http://schemas.openxmlformats.org/officeDocument/2006/relationships/package" Target="../embeddings/Microsoft_Excel_Worksheet181.xlsx"/><Relationship Id="rId1" Type="http://schemas.openxmlformats.org/officeDocument/2006/relationships/themeOverride" Target="../theme/themeOverride182.xml"/></Relationships>
</file>

<file path=ppt/charts/_rels/chart183.xml.rels><?xml version="1.0" encoding="UTF-8" standalone="yes"?>
<Relationships xmlns="http://schemas.openxmlformats.org/package/2006/relationships"><Relationship Id="rId2" Type="http://schemas.openxmlformats.org/officeDocument/2006/relationships/package" Target="../embeddings/Microsoft_Excel_Worksheet182.xlsx"/><Relationship Id="rId1" Type="http://schemas.openxmlformats.org/officeDocument/2006/relationships/themeOverride" Target="../theme/themeOverride183.xml"/></Relationships>
</file>

<file path=ppt/charts/_rels/chart184.xml.rels><?xml version="1.0" encoding="UTF-8" standalone="yes"?>
<Relationships xmlns="http://schemas.openxmlformats.org/package/2006/relationships"><Relationship Id="rId2" Type="http://schemas.openxmlformats.org/officeDocument/2006/relationships/package" Target="../embeddings/Microsoft_Excel_Worksheet183.xlsx"/><Relationship Id="rId1" Type="http://schemas.openxmlformats.org/officeDocument/2006/relationships/themeOverride" Target="../theme/themeOverride184.xml"/></Relationships>
</file>

<file path=ppt/charts/_rels/chart185.xml.rels><?xml version="1.0" encoding="UTF-8" standalone="yes"?>
<Relationships xmlns="http://schemas.openxmlformats.org/package/2006/relationships"><Relationship Id="rId2" Type="http://schemas.openxmlformats.org/officeDocument/2006/relationships/package" Target="../embeddings/Microsoft_Excel_Worksheet184.xlsx"/><Relationship Id="rId1" Type="http://schemas.openxmlformats.org/officeDocument/2006/relationships/themeOverride" Target="../theme/themeOverride185.xml"/></Relationships>
</file>

<file path=ppt/charts/_rels/chart186.xml.rels><?xml version="1.0" encoding="UTF-8" standalone="yes"?>
<Relationships xmlns="http://schemas.openxmlformats.org/package/2006/relationships"><Relationship Id="rId2" Type="http://schemas.openxmlformats.org/officeDocument/2006/relationships/package" Target="../embeddings/Microsoft_Excel_Worksheet185.xlsx"/><Relationship Id="rId1" Type="http://schemas.openxmlformats.org/officeDocument/2006/relationships/themeOverride" Target="../theme/themeOverride186.xml"/></Relationships>
</file>

<file path=ppt/charts/_rels/chart187.xml.rels><?xml version="1.0" encoding="UTF-8" standalone="yes"?>
<Relationships xmlns="http://schemas.openxmlformats.org/package/2006/relationships"><Relationship Id="rId2" Type="http://schemas.openxmlformats.org/officeDocument/2006/relationships/package" Target="../embeddings/Microsoft_Excel_Worksheet186.xlsx"/><Relationship Id="rId1" Type="http://schemas.openxmlformats.org/officeDocument/2006/relationships/themeOverride" Target="../theme/themeOverride187.xml"/></Relationships>
</file>

<file path=ppt/charts/_rels/chart188.xml.rels><?xml version="1.0" encoding="UTF-8" standalone="yes"?>
<Relationships xmlns="http://schemas.openxmlformats.org/package/2006/relationships"><Relationship Id="rId2" Type="http://schemas.openxmlformats.org/officeDocument/2006/relationships/package" Target="../embeddings/Microsoft_Excel_Worksheet187.xlsx"/><Relationship Id="rId1" Type="http://schemas.openxmlformats.org/officeDocument/2006/relationships/themeOverride" Target="../theme/themeOverride188.xml"/></Relationships>
</file>

<file path=ppt/charts/_rels/chart189.xml.rels><?xml version="1.0" encoding="UTF-8" standalone="yes"?>
<Relationships xmlns="http://schemas.openxmlformats.org/package/2006/relationships"><Relationship Id="rId2" Type="http://schemas.openxmlformats.org/officeDocument/2006/relationships/package" Target="../embeddings/Microsoft_Excel_Worksheet188.xlsx"/><Relationship Id="rId1" Type="http://schemas.openxmlformats.org/officeDocument/2006/relationships/themeOverride" Target="../theme/themeOverride189.xml"/></Relationships>
</file>

<file path=ppt/charts/_rels/chart19.xml.rels><?xml version="1.0" encoding="UTF-8" standalone="yes"?>
<Relationships xmlns="http://schemas.openxmlformats.org/package/2006/relationships"><Relationship Id="rId2" Type="http://schemas.openxmlformats.org/officeDocument/2006/relationships/package" Target="../embeddings/Microsoft_Excel_Worksheet18.xlsx"/><Relationship Id="rId1" Type="http://schemas.openxmlformats.org/officeDocument/2006/relationships/themeOverride" Target="../theme/themeOverride19.xml"/></Relationships>
</file>

<file path=ppt/charts/_rels/chart190.xml.rels><?xml version="1.0" encoding="UTF-8" standalone="yes"?>
<Relationships xmlns="http://schemas.openxmlformats.org/package/2006/relationships"><Relationship Id="rId2" Type="http://schemas.openxmlformats.org/officeDocument/2006/relationships/package" Target="../embeddings/Microsoft_Excel_Worksheet189.xlsx"/><Relationship Id="rId1" Type="http://schemas.openxmlformats.org/officeDocument/2006/relationships/themeOverride" Target="../theme/themeOverride190.xml"/></Relationships>
</file>

<file path=ppt/charts/_rels/chart191.xml.rels><?xml version="1.0" encoding="UTF-8" standalone="yes"?>
<Relationships xmlns="http://schemas.openxmlformats.org/package/2006/relationships"><Relationship Id="rId2" Type="http://schemas.openxmlformats.org/officeDocument/2006/relationships/package" Target="../embeddings/Microsoft_Excel_Worksheet190.xlsx"/><Relationship Id="rId1" Type="http://schemas.openxmlformats.org/officeDocument/2006/relationships/themeOverride" Target="../theme/themeOverride191.xml"/></Relationships>
</file>

<file path=ppt/charts/_rels/chart192.xml.rels><?xml version="1.0" encoding="UTF-8" standalone="yes"?>
<Relationships xmlns="http://schemas.openxmlformats.org/package/2006/relationships"><Relationship Id="rId2" Type="http://schemas.openxmlformats.org/officeDocument/2006/relationships/package" Target="../embeddings/Microsoft_Excel_Worksheet191.xlsx"/><Relationship Id="rId1" Type="http://schemas.openxmlformats.org/officeDocument/2006/relationships/themeOverride" Target="../theme/themeOverride192.xml"/></Relationships>
</file>

<file path=ppt/charts/_rels/chart193.xml.rels><?xml version="1.0" encoding="UTF-8" standalone="yes"?>
<Relationships xmlns="http://schemas.openxmlformats.org/package/2006/relationships"><Relationship Id="rId2" Type="http://schemas.openxmlformats.org/officeDocument/2006/relationships/package" Target="../embeddings/Microsoft_Excel_Worksheet192.xlsx"/><Relationship Id="rId1" Type="http://schemas.openxmlformats.org/officeDocument/2006/relationships/themeOverride" Target="../theme/themeOverride193.xml"/></Relationships>
</file>

<file path=ppt/charts/_rels/chart194.xml.rels><?xml version="1.0" encoding="UTF-8" standalone="yes"?>
<Relationships xmlns="http://schemas.openxmlformats.org/package/2006/relationships"><Relationship Id="rId2" Type="http://schemas.openxmlformats.org/officeDocument/2006/relationships/package" Target="../embeddings/Microsoft_Excel_Worksheet193.xlsx"/><Relationship Id="rId1" Type="http://schemas.openxmlformats.org/officeDocument/2006/relationships/themeOverride" Target="../theme/themeOverride194.xml"/></Relationships>
</file>

<file path=ppt/charts/_rels/chart195.xml.rels><?xml version="1.0" encoding="UTF-8" standalone="yes"?>
<Relationships xmlns="http://schemas.openxmlformats.org/package/2006/relationships"><Relationship Id="rId2" Type="http://schemas.openxmlformats.org/officeDocument/2006/relationships/package" Target="../embeddings/Microsoft_Excel_Worksheet194.xlsx"/><Relationship Id="rId1" Type="http://schemas.openxmlformats.org/officeDocument/2006/relationships/themeOverride" Target="../theme/themeOverride195.xml"/></Relationships>
</file>

<file path=ppt/charts/_rels/chart196.xml.rels><?xml version="1.0" encoding="UTF-8" standalone="yes"?>
<Relationships xmlns="http://schemas.openxmlformats.org/package/2006/relationships"><Relationship Id="rId2" Type="http://schemas.openxmlformats.org/officeDocument/2006/relationships/package" Target="../embeddings/Microsoft_Excel_Worksheet195.xlsx"/><Relationship Id="rId1" Type="http://schemas.openxmlformats.org/officeDocument/2006/relationships/themeOverride" Target="../theme/themeOverride196.xml"/></Relationships>
</file>

<file path=ppt/charts/_rels/chart197.xml.rels><?xml version="1.0" encoding="UTF-8" standalone="yes"?>
<Relationships xmlns="http://schemas.openxmlformats.org/package/2006/relationships"><Relationship Id="rId2" Type="http://schemas.openxmlformats.org/officeDocument/2006/relationships/package" Target="../embeddings/Microsoft_Excel_Worksheet196.xlsx"/><Relationship Id="rId1" Type="http://schemas.openxmlformats.org/officeDocument/2006/relationships/themeOverride" Target="../theme/themeOverride197.xml"/></Relationships>
</file>

<file path=ppt/charts/_rels/chart198.xml.rels><?xml version="1.0" encoding="UTF-8" standalone="yes"?>
<Relationships xmlns="http://schemas.openxmlformats.org/package/2006/relationships"><Relationship Id="rId2" Type="http://schemas.openxmlformats.org/officeDocument/2006/relationships/package" Target="../embeddings/Microsoft_Excel_Worksheet197.xlsx"/><Relationship Id="rId1" Type="http://schemas.openxmlformats.org/officeDocument/2006/relationships/themeOverride" Target="../theme/themeOverride198.xml"/></Relationships>
</file>

<file path=ppt/charts/_rels/chart199.xml.rels><?xml version="1.0" encoding="UTF-8" standalone="yes"?>
<Relationships xmlns="http://schemas.openxmlformats.org/package/2006/relationships"><Relationship Id="rId2" Type="http://schemas.openxmlformats.org/officeDocument/2006/relationships/package" Target="../embeddings/Microsoft_Excel_Worksheet198.xlsx"/><Relationship Id="rId1" Type="http://schemas.openxmlformats.org/officeDocument/2006/relationships/themeOverride" Target="../theme/themeOverride199.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20.xml.rels><?xml version="1.0" encoding="UTF-8" standalone="yes"?>
<Relationships xmlns="http://schemas.openxmlformats.org/package/2006/relationships"><Relationship Id="rId2" Type="http://schemas.openxmlformats.org/officeDocument/2006/relationships/package" Target="../embeddings/Microsoft_Excel_Worksheet19.xlsx"/><Relationship Id="rId1" Type="http://schemas.openxmlformats.org/officeDocument/2006/relationships/themeOverride" Target="../theme/themeOverride20.xml"/></Relationships>
</file>

<file path=ppt/charts/_rels/chart200.xml.rels><?xml version="1.0" encoding="UTF-8" standalone="yes"?>
<Relationships xmlns="http://schemas.openxmlformats.org/package/2006/relationships"><Relationship Id="rId2" Type="http://schemas.openxmlformats.org/officeDocument/2006/relationships/package" Target="../embeddings/Microsoft_Excel_Worksheet199.xlsx"/><Relationship Id="rId1" Type="http://schemas.openxmlformats.org/officeDocument/2006/relationships/themeOverride" Target="../theme/themeOverride200.xml"/></Relationships>
</file>

<file path=ppt/charts/_rels/chart201.xml.rels><?xml version="1.0" encoding="UTF-8" standalone="yes"?>
<Relationships xmlns="http://schemas.openxmlformats.org/package/2006/relationships"><Relationship Id="rId2" Type="http://schemas.openxmlformats.org/officeDocument/2006/relationships/package" Target="../embeddings/Microsoft_Excel_Worksheet200.xlsx"/><Relationship Id="rId1" Type="http://schemas.openxmlformats.org/officeDocument/2006/relationships/themeOverride" Target="../theme/themeOverride201.xml"/></Relationships>
</file>

<file path=ppt/charts/_rels/chart202.xml.rels><?xml version="1.0" encoding="UTF-8" standalone="yes"?>
<Relationships xmlns="http://schemas.openxmlformats.org/package/2006/relationships"><Relationship Id="rId2" Type="http://schemas.openxmlformats.org/officeDocument/2006/relationships/package" Target="../embeddings/Microsoft_Excel_Worksheet201.xlsx"/><Relationship Id="rId1" Type="http://schemas.openxmlformats.org/officeDocument/2006/relationships/themeOverride" Target="../theme/themeOverride202.xml"/></Relationships>
</file>

<file path=ppt/charts/_rels/chart203.xml.rels><?xml version="1.0" encoding="UTF-8" standalone="yes"?>
<Relationships xmlns="http://schemas.openxmlformats.org/package/2006/relationships"><Relationship Id="rId2" Type="http://schemas.openxmlformats.org/officeDocument/2006/relationships/package" Target="../embeddings/Microsoft_Excel_Worksheet202.xlsx"/><Relationship Id="rId1" Type="http://schemas.openxmlformats.org/officeDocument/2006/relationships/themeOverride" Target="../theme/themeOverride203.xml"/></Relationships>
</file>

<file path=ppt/charts/_rels/chart204.xml.rels><?xml version="1.0" encoding="UTF-8" standalone="yes"?>
<Relationships xmlns="http://schemas.openxmlformats.org/package/2006/relationships"><Relationship Id="rId2" Type="http://schemas.openxmlformats.org/officeDocument/2006/relationships/package" Target="../embeddings/Microsoft_Excel_Worksheet203.xlsx"/><Relationship Id="rId1" Type="http://schemas.openxmlformats.org/officeDocument/2006/relationships/themeOverride" Target="../theme/themeOverride204.xml"/></Relationships>
</file>

<file path=ppt/charts/_rels/chart205.xml.rels><?xml version="1.0" encoding="UTF-8" standalone="yes"?>
<Relationships xmlns="http://schemas.openxmlformats.org/package/2006/relationships"><Relationship Id="rId2" Type="http://schemas.openxmlformats.org/officeDocument/2006/relationships/package" Target="../embeddings/Microsoft_Excel_Worksheet204.xlsx"/><Relationship Id="rId1" Type="http://schemas.openxmlformats.org/officeDocument/2006/relationships/themeOverride" Target="../theme/themeOverride205.xml"/></Relationships>
</file>

<file path=ppt/charts/_rels/chart206.xml.rels><?xml version="1.0" encoding="UTF-8" standalone="yes"?>
<Relationships xmlns="http://schemas.openxmlformats.org/package/2006/relationships"><Relationship Id="rId2" Type="http://schemas.openxmlformats.org/officeDocument/2006/relationships/package" Target="../embeddings/Microsoft_Excel_Worksheet205.xlsx"/><Relationship Id="rId1" Type="http://schemas.openxmlformats.org/officeDocument/2006/relationships/themeOverride" Target="../theme/themeOverride206.xml"/></Relationships>
</file>

<file path=ppt/charts/_rels/chart207.xml.rels><?xml version="1.0" encoding="UTF-8" standalone="yes"?>
<Relationships xmlns="http://schemas.openxmlformats.org/package/2006/relationships"><Relationship Id="rId2" Type="http://schemas.openxmlformats.org/officeDocument/2006/relationships/package" Target="../embeddings/Microsoft_Excel_Worksheet206.xlsx"/><Relationship Id="rId1" Type="http://schemas.openxmlformats.org/officeDocument/2006/relationships/themeOverride" Target="../theme/themeOverride207.xml"/></Relationships>
</file>

<file path=ppt/charts/_rels/chart208.xml.rels><?xml version="1.0" encoding="UTF-8" standalone="yes"?>
<Relationships xmlns="http://schemas.openxmlformats.org/package/2006/relationships"><Relationship Id="rId2" Type="http://schemas.openxmlformats.org/officeDocument/2006/relationships/package" Target="../embeddings/Microsoft_Excel_Worksheet207.xlsx"/><Relationship Id="rId1" Type="http://schemas.openxmlformats.org/officeDocument/2006/relationships/themeOverride" Target="../theme/themeOverride208.xml"/></Relationships>
</file>

<file path=ppt/charts/_rels/chart209.xml.rels><?xml version="1.0" encoding="UTF-8" standalone="yes"?>
<Relationships xmlns="http://schemas.openxmlformats.org/package/2006/relationships"><Relationship Id="rId2" Type="http://schemas.openxmlformats.org/officeDocument/2006/relationships/package" Target="../embeddings/Microsoft_Excel_Worksheet208.xlsx"/><Relationship Id="rId1" Type="http://schemas.openxmlformats.org/officeDocument/2006/relationships/themeOverride" Target="../theme/themeOverride209.xml"/></Relationships>
</file>

<file path=ppt/charts/_rels/chart21.xml.rels><?xml version="1.0" encoding="UTF-8" standalone="yes"?>
<Relationships xmlns="http://schemas.openxmlformats.org/package/2006/relationships"><Relationship Id="rId2" Type="http://schemas.openxmlformats.org/officeDocument/2006/relationships/package" Target="../embeddings/Microsoft_Excel_Worksheet20.xlsx"/><Relationship Id="rId1" Type="http://schemas.openxmlformats.org/officeDocument/2006/relationships/themeOverride" Target="../theme/themeOverride21.xml"/></Relationships>
</file>

<file path=ppt/charts/_rels/chart210.xml.rels><?xml version="1.0" encoding="UTF-8" standalone="yes"?>
<Relationships xmlns="http://schemas.openxmlformats.org/package/2006/relationships"><Relationship Id="rId2" Type="http://schemas.openxmlformats.org/officeDocument/2006/relationships/package" Target="../embeddings/Microsoft_Excel_Worksheet209.xlsx"/><Relationship Id="rId1" Type="http://schemas.openxmlformats.org/officeDocument/2006/relationships/themeOverride" Target="../theme/themeOverride210.xml"/></Relationships>
</file>

<file path=ppt/charts/_rels/chart211.xml.rels><?xml version="1.0" encoding="UTF-8" standalone="yes"?>
<Relationships xmlns="http://schemas.openxmlformats.org/package/2006/relationships"><Relationship Id="rId2" Type="http://schemas.openxmlformats.org/officeDocument/2006/relationships/package" Target="../embeddings/Microsoft_Excel_Worksheet210.xlsx"/><Relationship Id="rId1" Type="http://schemas.openxmlformats.org/officeDocument/2006/relationships/themeOverride" Target="../theme/themeOverride211.xml"/></Relationships>
</file>

<file path=ppt/charts/_rels/chart212.xml.rels><?xml version="1.0" encoding="UTF-8" standalone="yes"?>
<Relationships xmlns="http://schemas.openxmlformats.org/package/2006/relationships"><Relationship Id="rId2" Type="http://schemas.openxmlformats.org/officeDocument/2006/relationships/package" Target="../embeddings/Microsoft_Excel_Worksheet211.xlsx"/><Relationship Id="rId1" Type="http://schemas.openxmlformats.org/officeDocument/2006/relationships/themeOverride" Target="../theme/themeOverride212.xml"/></Relationships>
</file>

<file path=ppt/charts/_rels/chart213.xml.rels><?xml version="1.0" encoding="UTF-8" standalone="yes"?>
<Relationships xmlns="http://schemas.openxmlformats.org/package/2006/relationships"><Relationship Id="rId2" Type="http://schemas.openxmlformats.org/officeDocument/2006/relationships/package" Target="../embeddings/Microsoft_Excel_Worksheet212.xlsx"/><Relationship Id="rId1" Type="http://schemas.openxmlformats.org/officeDocument/2006/relationships/themeOverride" Target="../theme/themeOverride213.xml"/></Relationships>
</file>

<file path=ppt/charts/_rels/chart214.xml.rels><?xml version="1.0" encoding="UTF-8" standalone="yes"?>
<Relationships xmlns="http://schemas.openxmlformats.org/package/2006/relationships"><Relationship Id="rId2" Type="http://schemas.openxmlformats.org/officeDocument/2006/relationships/package" Target="../embeddings/Microsoft_Excel_Worksheet213.xlsx"/><Relationship Id="rId1" Type="http://schemas.openxmlformats.org/officeDocument/2006/relationships/themeOverride" Target="../theme/themeOverride214.xml"/></Relationships>
</file>

<file path=ppt/charts/_rels/chart215.xml.rels><?xml version="1.0" encoding="UTF-8" standalone="yes"?>
<Relationships xmlns="http://schemas.openxmlformats.org/package/2006/relationships"><Relationship Id="rId2" Type="http://schemas.openxmlformats.org/officeDocument/2006/relationships/package" Target="../embeddings/Microsoft_Excel_Worksheet214.xlsx"/><Relationship Id="rId1" Type="http://schemas.openxmlformats.org/officeDocument/2006/relationships/themeOverride" Target="../theme/themeOverride215.xml"/></Relationships>
</file>

<file path=ppt/charts/_rels/chart216.xml.rels><?xml version="1.0" encoding="UTF-8" standalone="yes"?>
<Relationships xmlns="http://schemas.openxmlformats.org/package/2006/relationships"><Relationship Id="rId2" Type="http://schemas.openxmlformats.org/officeDocument/2006/relationships/package" Target="../embeddings/Microsoft_Excel_Worksheet215.xlsx"/><Relationship Id="rId1" Type="http://schemas.openxmlformats.org/officeDocument/2006/relationships/themeOverride" Target="../theme/themeOverride216.xml"/></Relationships>
</file>

<file path=ppt/charts/_rels/chart217.xml.rels><?xml version="1.0" encoding="UTF-8" standalone="yes"?>
<Relationships xmlns="http://schemas.openxmlformats.org/package/2006/relationships"><Relationship Id="rId2" Type="http://schemas.openxmlformats.org/officeDocument/2006/relationships/package" Target="../embeddings/Microsoft_Excel_Worksheet216.xlsx"/><Relationship Id="rId1" Type="http://schemas.openxmlformats.org/officeDocument/2006/relationships/themeOverride" Target="../theme/themeOverride217.xml"/></Relationships>
</file>

<file path=ppt/charts/_rels/chart218.xml.rels><?xml version="1.0" encoding="UTF-8" standalone="yes"?>
<Relationships xmlns="http://schemas.openxmlformats.org/package/2006/relationships"><Relationship Id="rId2" Type="http://schemas.openxmlformats.org/officeDocument/2006/relationships/package" Target="../embeddings/Microsoft_Excel_Worksheet217.xlsx"/><Relationship Id="rId1" Type="http://schemas.openxmlformats.org/officeDocument/2006/relationships/themeOverride" Target="../theme/themeOverride218.xml"/></Relationships>
</file>

<file path=ppt/charts/_rels/chart219.xml.rels><?xml version="1.0" encoding="UTF-8" standalone="yes"?>
<Relationships xmlns="http://schemas.openxmlformats.org/package/2006/relationships"><Relationship Id="rId2" Type="http://schemas.openxmlformats.org/officeDocument/2006/relationships/package" Target="../embeddings/Microsoft_Excel_Worksheet218.xlsx"/><Relationship Id="rId1" Type="http://schemas.openxmlformats.org/officeDocument/2006/relationships/themeOverride" Target="../theme/themeOverride219.xml"/></Relationships>
</file>

<file path=ppt/charts/_rels/chart22.xml.rels><?xml version="1.0" encoding="UTF-8" standalone="yes"?>
<Relationships xmlns="http://schemas.openxmlformats.org/package/2006/relationships"><Relationship Id="rId2" Type="http://schemas.openxmlformats.org/officeDocument/2006/relationships/package" Target="../embeddings/Microsoft_Excel_Worksheet21.xlsx"/><Relationship Id="rId1" Type="http://schemas.openxmlformats.org/officeDocument/2006/relationships/themeOverride" Target="../theme/themeOverride22.xml"/></Relationships>
</file>

<file path=ppt/charts/_rels/chart220.xml.rels><?xml version="1.0" encoding="UTF-8" standalone="yes"?>
<Relationships xmlns="http://schemas.openxmlformats.org/package/2006/relationships"><Relationship Id="rId2" Type="http://schemas.openxmlformats.org/officeDocument/2006/relationships/package" Target="../embeddings/Microsoft_Excel_Worksheet219.xlsx"/><Relationship Id="rId1" Type="http://schemas.openxmlformats.org/officeDocument/2006/relationships/themeOverride" Target="../theme/themeOverride220.xml"/></Relationships>
</file>

<file path=ppt/charts/_rels/chart221.xml.rels><?xml version="1.0" encoding="UTF-8" standalone="yes"?>
<Relationships xmlns="http://schemas.openxmlformats.org/package/2006/relationships"><Relationship Id="rId2" Type="http://schemas.openxmlformats.org/officeDocument/2006/relationships/package" Target="../embeddings/Microsoft_Excel_Worksheet220.xlsx"/><Relationship Id="rId1" Type="http://schemas.openxmlformats.org/officeDocument/2006/relationships/themeOverride" Target="../theme/themeOverride221.xml"/></Relationships>
</file>

<file path=ppt/charts/_rels/chart222.xml.rels><?xml version="1.0" encoding="UTF-8" standalone="yes"?>
<Relationships xmlns="http://schemas.openxmlformats.org/package/2006/relationships"><Relationship Id="rId3" Type="http://schemas.openxmlformats.org/officeDocument/2006/relationships/package" Target="../embeddings/Microsoft_Excel_Worksheet221.xlsx"/><Relationship Id="rId2" Type="http://schemas.microsoft.com/office/2011/relationships/chartColorStyle" Target="colors1.xml"/><Relationship Id="rId1" Type="http://schemas.microsoft.com/office/2011/relationships/chartStyle" Target="style1.xml"/></Relationships>
</file>

<file path=ppt/charts/_rels/chart223.xml.rels><?xml version="1.0" encoding="UTF-8" standalone="yes"?>
<Relationships xmlns="http://schemas.openxmlformats.org/package/2006/relationships"><Relationship Id="rId3" Type="http://schemas.openxmlformats.org/officeDocument/2006/relationships/package" Target="../embeddings/Microsoft_Excel_Worksheet222.xlsx"/><Relationship Id="rId2" Type="http://schemas.microsoft.com/office/2011/relationships/chartColorStyle" Target="colors2.xml"/><Relationship Id="rId1" Type="http://schemas.microsoft.com/office/2011/relationships/chartStyle" Target="style2.xml"/></Relationships>
</file>

<file path=ppt/charts/_rels/chart224.xml.rels><?xml version="1.0" encoding="UTF-8" standalone="yes"?>
<Relationships xmlns="http://schemas.openxmlformats.org/package/2006/relationships"><Relationship Id="rId2" Type="http://schemas.openxmlformats.org/officeDocument/2006/relationships/package" Target="../embeddings/Microsoft_Excel_Worksheet223.xlsx"/><Relationship Id="rId1" Type="http://schemas.openxmlformats.org/officeDocument/2006/relationships/themeOverride" Target="../theme/themeOverride222.xml"/></Relationships>
</file>

<file path=ppt/charts/_rels/chart225.xml.rels><?xml version="1.0" encoding="UTF-8" standalone="yes"?>
<Relationships xmlns="http://schemas.openxmlformats.org/package/2006/relationships"><Relationship Id="rId2" Type="http://schemas.openxmlformats.org/officeDocument/2006/relationships/package" Target="../embeddings/Microsoft_Excel_Worksheet224.xlsx"/><Relationship Id="rId1" Type="http://schemas.openxmlformats.org/officeDocument/2006/relationships/themeOverride" Target="../theme/themeOverride223.xml"/></Relationships>
</file>

<file path=ppt/charts/_rels/chart226.xml.rels><?xml version="1.0" encoding="UTF-8" standalone="yes"?>
<Relationships xmlns="http://schemas.openxmlformats.org/package/2006/relationships"><Relationship Id="rId2" Type="http://schemas.openxmlformats.org/officeDocument/2006/relationships/package" Target="../embeddings/Microsoft_Excel_Worksheet225.xlsx"/><Relationship Id="rId1" Type="http://schemas.openxmlformats.org/officeDocument/2006/relationships/themeOverride" Target="../theme/themeOverride224.xml"/></Relationships>
</file>

<file path=ppt/charts/_rels/chart227.xml.rels><?xml version="1.0" encoding="UTF-8" standalone="yes"?>
<Relationships xmlns="http://schemas.openxmlformats.org/package/2006/relationships"><Relationship Id="rId2" Type="http://schemas.openxmlformats.org/officeDocument/2006/relationships/package" Target="../embeddings/Microsoft_Excel_Worksheet226.xlsx"/><Relationship Id="rId1" Type="http://schemas.openxmlformats.org/officeDocument/2006/relationships/themeOverride" Target="../theme/themeOverride225.xml"/></Relationships>
</file>

<file path=ppt/charts/_rels/chart228.xml.rels><?xml version="1.0" encoding="UTF-8" standalone="yes"?>
<Relationships xmlns="http://schemas.openxmlformats.org/package/2006/relationships"><Relationship Id="rId3" Type="http://schemas.openxmlformats.org/officeDocument/2006/relationships/package" Target="../embeddings/Microsoft_Excel_Worksheet227.xlsx"/><Relationship Id="rId2" Type="http://schemas.microsoft.com/office/2011/relationships/chartColorStyle" Target="colors3.xml"/><Relationship Id="rId1" Type="http://schemas.microsoft.com/office/2011/relationships/chartStyle" Target="style3.xml"/></Relationships>
</file>

<file path=ppt/charts/_rels/chart229.xml.rels><?xml version="1.0" encoding="UTF-8" standalone="yes"?>
<Relationships xmlns="http://schemas.openxmlformats.org/package/2006/relationships"><Relationship Id="rId3" Type="http://schemas.openxmlformats.org/officeDocument/2006/relationships/package" Target="../embeddings/Microsoft_Excel_Worksheet228.xlsx"/><Relationship Id="rId2" Type="http://schemas.microsoft.com/office/2011/relationships/chartColorStyle" Target="colors4.xml"/><Relationship Id="rId1" Type="http://schemas.microsoft.com/office/2011/relationships/chartStyle" Target="style4.xml"/></Relationships>
</file>

<file path=ppt/charts/_rels/chart23.xml.rels><?xml version="1.0" encoding="UTF-8" standalone="yes"?>
<Relationships xmlns="http://schemas.openxmlformats.org/package/2006/relationships"><Relationship Id="rId2" Type="http://schemas.openxmlformats.org/officeDocument/2006/relationships/package" Target="../embeddings/Microsoft_Excel_Worksheet22.xlsx"/><Relationship Id="rId1" Type="http://schemas.openxmlformats.org/officeDocument/2006/relationships/themeOverride" Target="../theme/themeOverride23.xml"/></Relationships>
</file>

<file path=ppt/charts/_rels/chart230.xml.rels><?xml version="1.0" encoding="UTF-8" standalone="yes"?>
<Relationships xmlns="http://schemas.openxmlformats.org/package/2006/relationships"><Relationship Id="rId2" Type="http://schemas.openxmlformats.org/officeDocument/2006/relationships/package" Target="../embeddings/Microsoft_Excel_Worksheet229.xlsx"/><Relationship Id="rId1" Type="http://schemas.openxmlformats.org/officeDocument/2006/relationships/themeOverride" Target="../theme/themeOverride226.xml"/></Relationships>
</file>

<file path=ppt/charts/_rels/chart231.xml.rels><?xml version="1.0" encoding="UTF-8" standalone="yes"?>
<Relationships xmlns="http://schemas.openxmlformats.org/package/2006/relationships"><Relationship Id="rId2" Type="http://schemas.openxmlformats.org/officeDocument/2006/relationships/package" Target="../embeddings/Microsoft_Excel_Worksheet230.xlsx"/><Relationship Id="rId1" Type="http://schemas.openxmlformats.org/officeDocument/2006/relationships/themeOverride" Target="../theme/themeOverride227.xml"/></Relationships>
</file>

<file path=ppt/charts/_rels/chart232.xml.rels><?xml version="1.0" encoding="UTF-8" standalone="yes"?>
<Relationships xmlns="http://schemas.openxmlformats.org/package/2006/relationships"><Relationship Id="rId2" Type="http://schemas.openxmlformats.org/officeDocument/2006/relationships/package" Target="../embeddings/Microsoft_Excel_Worksheet231.xlsx"/><Relationship Id="rId1" Type="http://schemas.openxmlformats.org/officeDocument/2006/relationships/themeOverride" Target="../theme/themeOverride228.xml"/></Relationships>
</file>

<file path=ppt/charts/_rels/chart233.xml.rels><?xml version="1.0" encoding="UTF-8" standalone="yes"?>
<Relationships xmlns="http://schemas.openxmlformats.org/package/2006/relationships"><Relationship Id="rId2" Type="http://schemas.openxmlformats.org/officeDocument/2006/relationships/package" Target="../embeddings/Microsoft_Excel_Worksheet232.xlsx"/><Relationship Id="rId1" Type="http://schemas.openxmlformats.org/officeDocument/2006/relationships/themeOverride" Target="../theme/themeOverride229.xml"/></Relationships>
</file>

<file path=ppt/charts/_rels/chart234.xml.rels><?xml version="1.0" encoding="UTF-8" standalone="yes"?>
<Relationships xmlns="http://schemas.openxmlformats.org/package/2006/relationships"><Relationship Id="rId3" Type="http://schemas.openxmlformats.org/officeDocument/2006/relationships/package" Target="../embeddings/Microsoft_Excel_Worksheet233.xlsx"/><Relationship Id="rId2" Type="http://schemas.microsoft.com/office/2011/relationships/chartColorStyle" Target="colors5.xml"/><Relationship Id="rId1" Type="http://schemas.microsoft.com/office/2011/relationships/chartStyle" Target="style5.xml"/></Relationships>
</file>

<file path=ppt/charts/_rels/chart235.xml.rels><?xml version="1.0" encoding="UTF-8" standalone="yes"?>
<Relationships xmlns="http://schemas.openxmlformats.org/package/2006/relationships"><Relationship Id="rId3" Type="http://schemas.openxmlformats.org/officeDocument/2006/relationships/package" Target="../embeddings/Microsoft_Excel_Worksheet234.xlsx"/><Relationship Id="rId2" Type="http://schemas.microsoft.com/office/2011/relationships/chartColorStyle" Target="colors6.xml"/><Relationship Id="rId1" Type="http://schemas.microsoft.com/office/2011/relationships/chartStyle" Target="style6.xml"/></Relationships>
</file>

<file path=ppt/charts/_rels/chart236.xml.rels><?xml version="1.0" encoding="UTF-8" standalone="yes"?>
<Relationships xmlns="http://schemas.openxmlformats.org/package/2006/relationships"><Relationship Id="rId2" Type="http://schemas.openxmlformats.org/officeDocument/2006/relationships/package" Target="../embeddings/Microsoft_Excel_Worksheet235.xlsx"/><Relationship Id="rId1" Type="http://schemas.openxmlformats.org/officeDocument/2006/relationships/themeOverride" Target="../theme/themeOverride230.xml"/></Relationships>
</file>

<file path=ppt/charts/_rels/chart237.xml.rels><?xml version="1.0" encoding="UTF-8" standalone="yes"?>
<Relationships xmlns="http://schemas.openxmlformats.org/package/2006/relationships"><Relationship Id="rId2" Type="http://schemas.openxmlformats.org/officeDocument/2006/relationships/package" Target="../embeddings/Microsoft_Excel_Worksheet236.xlsx"/><Relationship Id="rId1" Type="http://schemas.openxmlformats.org/officeDocument/2006/relationships/themeOverride" Target="../theme/themeOverride231.xml"/></Relationships>
</file>

<file path=ppt/charts/_rels/chart238.xml.rels><?xml version="1.0" encoding="UTF-8" standalone="yes"?>
<Relationships xmlns="http://schemas.openxmlformats.org/package/2006/relationships"><Relationship Id="rId2" Type="http://schemas.openxmlformats.org/officeDocument/2006/relationships/package" Target="../embeddings/Microsoft_Excel_Worksheet237.xlsx"/><Relationship Id="rId1" Type="http://schemas.openxmlformats.org/officeDocument/2006/relationships/themeOverride" Target="../theme/themeOverride232.xml"/></Relationships>
</file>

<file path=ppt/charts/_rels/chart239.xml.rels><?xml version="1.0" encoding="UTF-8" standalone="yes"?>
<Relationships xmlns="http://schemas.openxmlformats.org/package/2006/relationships"><Relationship Id="rId2" Type="http://schemas.openxmlformats.org/officeDocument/2006/relationships/package" Target="../embeddings/Microsoft_Excel_Worksheet238.xlsx"/><Relationship Id="rId1" Type="http://schemas.openxmlformats.org/officeDocument/2006/relationships/themeOverride" Target="../theme/themeOverride233.xml"/></Relationships>
</file>

<file path=ppt/charts/_rels/chart24.xml.rels><?xml version="1.0" encoding="UTF-8" standalone="yes"?>
<Relationships xmlns="http://schemas.openxmlformats.org/package/2006/relationships"><Relationship Id="rId2" Type="http://schemas.openxmlformats.org/officeDocument/2006/relationships/package" Target="../embeddings/Microsoft_Excel_Worksheet23.xlsx"/><Relationship Id="rId1" Type="http://schemas.openxmlformats.org/officeDocument/2006/relationships/themeOverride" Target="../theme/themeOverride24.xml"/></Relationships>
</file>

<file path=ppt/charts/_rels/chart240.xml.rels><?xml version="1.0" encoding="UTF-8" standalone="yes"?>
<Relationships xmlns="http://schemas.openxmlformats.org/package/2006/relationships"><Relationship Id="rId3" Type="http://schemas.openxmlformats.org/officeDocument/2006/relationships/package" Target="../embeddings/Microsoft_Excel_Worksheet239.xlsx"/><Relationship Id="rId2" Type="http://schemas.microsoft.com/office/2011/relationships/chartColorStyle" Target="colors7.xml"/><Relationship Id="rId1" Type="http://schemas.microsoft.com/office/2011/relationships/chartStyle" Target="style7.xml"/></Relationships>
</file>

<file path=ppt/charts/_rels/chart241.xml.rels><?xml version="1.0" encoding="UTF-8" standalone="yes"?>
<Relationships xmlns="http://schemas.openxmlformats.org/package/2006/relationships"><Relationship Id="rId3" Type="http://schemas.openxmlformats.org/officeDocument/2006/relationships/package" Target="../embeddings/Microsoft_Excel_Worksheet240.xlsx"/><Relationship Id="rId2" Type="http://schemas.microsoft.com/office/2011/relationships/chartColorStyle" Target="colors8.xml"/><Relationship Id="rId1" Type="http://schemas.microsoft.com/office/2011/relationships/chartStyle" Target="style8.xml"/></Relationships>
</file>

<file path=ppt/charts/_rels/chart242.xml.rels><?xml version="1.0" encoding="UTF-8" standalone="yes"?>
<Relationships xmlns="http://schemas.openxmlformats.org/package/2006/relationships"><Relationship Id="rId2" Type="http://schemas.openxmlformats.org/officeDocument/2006/relationships/package" Target="../embeddings/Microsoft_Excel_Worksheet241.xlsx"/><Relationship Id="rId1" Type="http://schemas.openxmlformats.org/officeDocument/2006/relationships/themeOverride" Target="../theme/themeOverride234.xml"/></Relationships>
</file>

<file path=ppt/charts/_rels/chart243.xml.rels><?xml version="1.0" encoding="UTF-8" standalone="yes"?>
<Relationships xmlns="http://schemas.openxmlformats.org/package/2006/relationships"><Relationship Id="rId2" Type="http://schemas.openxmlformats.org/officeDocument/2006/relationships/package" Target="../embeddings/Microsoft_Excel_Worksheet242.xlsx"/><Relationship Id="rId1" Type="http://schemas.openxmlformats.org/officeDocument/2006/relationships/themeOverride" Target="../theme/themeOverride235.xml"/></Relationships>
</file>

<file path=ppt/charts/_rels/chart244.xml.rels><?xml version="1.0" encoding="UTF-8" standalone="yes"?>
<Relationships xmlns="http://schemas.openxmlformats.org/package/2006/relationships"><Relationship Id="rId2" Type="http://schemas.openxmlformats.org/officeDocument/2006/relationships/package" Target="../embeddings/Microsoft_Excel_Worksheet243.xlsx"/><Relationship Id="rId1" Type="http://schemas.openxmlformats.org/officeDocument/2006/relationships/themeOverride" Target="../theme/themeOverride236.xml"/></Relationships>
</file>

<file path=ppt/charts/_rels/chart245.xml.rels><?xml version="1.0" encoding="UTF-8" standalone="yes"?>
<Relationships xmlns="http://schemas.openxmlformats.org/package/2006/relationships"><Relationship Id="rId2" Type="http://schemas.openxmlformats.org/officeDocument/2006/relationships/package" Target="../embeddings/Microsoft_Excel_Worksheet244.xlsx"/><Relationship Id="rId1" Type="http://schemas.openxmlformats.org/officeDocument/2006/relationships/themeOverride" Target="../theme/themeOverride237.xml"/></Relationships>
</file>

<file path=ppt/charts/_rels/chart246.xml.rels><?xml version="1.0" encoding="UTF-8" standalone="yes"?>
<Relationships xmlns="http://schemas.openxmlformats.org/package/2006/relationships"><Relationship Id="rId3" Type="http://schemas.openxmlformats.org/officeDocument/2006/relationships/package" Target="../embeddings/Microsoft_Excel_Worksheet245.xlsx"/><Relationship Id="rId2" Type="http://schemas.microsoft.com/office/2011/relationships/chartColorStyle" Target="colors9.xml"/><Relationship Id="rId1" Type="http://schemas.microsoft.com/office/2011/relationships/chartStyle" Target="style9.xml"/></Relationships>
</file>

<file path=ppt/charts/_rels/chart247.xml.rels><?xml version="1.0" encoding="UTF-8" standalone="yes"?>
<Relationships xmlns="http://schemas.openxmlformats.org/package/2006/relationships"><Relationship Id="rId3" Type="http://schemas.openxmlformats.org/officeDocument/2006/relationships/package" Target="../embeddings/Microsoft_Excel_Worksheet246.xlsx"/><Relationship Id="rId2" Type="http://schemas.microsoft.com/office/2011/relationships/chartColorStyle" Target="colors10.xml"/><Relationship Id="rId1" Type="http://schemas.microsoft.com/office/2011/relationships/chartStyle" Target="style10.xml"/></Relationships>
</file>

<file path=ppt/charts/_rels/chart248.xml.rels><?xml version="1.0" encoding="UTF-8" standalone="yes"?>
<Relationships xmlns="http://schemas.openxmlformats.org/package/2006/relationships"><Relationship Id="rId2" Type="http://schemas.openxmlformats.org/officeDocument/2006/relationships/package" Target="../embeddings/Microsoft_Excel_Worksheet247.xlsx"/><Relationship Id="rId1" Type="http://schemas.openxmlformats.org/officeDocument/2006/relationships/themeOverride" Target="../theme/themeOverride238.xml"/></Relationships>
</file>

<file path=ppt/charts/_rels/chart249.xml.rels><?xml version="1.0" encoding="UTF-8" standalone="yes"?>
<Relationships xmlns="http://schemas.openxmlformats.org/package/2006/relationships"><Relationship Id="rId2" Type="http://schemas.openxmlformats.org/officeDocument/2006/relationships/package" Target="../embeddings/Microsoft_Excel_Worksheet248.xlsx"/><Relationship Id="rId1" Type="http://schemas.openxmlformats.org/officeDocument/2006/relationships/themeOverride" Target="../theme/themeOverride239.xml"/></Relationships>
</file>

<file path=ppt/charts/_rels/chart25.xml.rels><?xml version="1.0" encoding="UTF-8" standalone="yes"?>
<Relationships xmlns="http://schemas.openxmlformats.org/package/2006/relationships"><Relationship Id="rId2" Type="http://schemas.openxmlformats.org/officeDocument/2006/relationships/package" Target="../embeddings/Microsoft_Excel_Worksheet24.xlsx"/><Relationship Id="rId1" Type="http://schemas.openxmlformats.org/officeDocument/2006/relationships/themeOverride" Target="../theme/themeOverride25.xml"/></Relationships>
</file>

<file path=ppt/charts/_rels/chart250.xml.rels><?xml version="1.0" encoding="UTF-8" standalone="yes"?>
<Relationships xmlns="http://schemas.openxmlformats.org/package/2006/relationships"><Relationship Id="rId2" Type="http://schemas.openxmlformats.org/officeDocument/2006/relationships/package" Target="../embeddings/Microsoft_Excel_Worksheet249.xlsx"/><Relationship Id="rId1" Type="http://schemas.openxmlformats.org/officeDocument/2006/relationships/themeOverride" Target="../theme/themeOverride240.xml"/></Relationships>
</file>

<file path=ppt/charts/_rels/chart251.xml.rels><?xml version="1.0" encoding="UTF-8" standalone="yes"?>
<Relationships xmlns="http://schemas.openxmlformats.org/package/2006/relationships"><Relationship Id="rId2" Type="http://schemas.openxmlformats.org/officeDocument/2006/relationships/package" Target="../embeddings/Microsoft_Excel_Worksheet250.xlsx"/><Relationship Id="rId1" Type="http://schemas.openxmlformats.org/officeDocument/2006/relationships/themeOverride" Target="../theme/themeOverride241.xml"/></Relationships>
</file>

<file path=ppt/charts/_rels/chart252.xml.rels><?xml version="1.0" encoding="UTF-8" standalone="yes"?>
<Relationships xmlns="http://schemas.openxmlformats.org/package/2006/relationships"><Relationship Id="rId3" Type="http://schemas.openxmlformats.org/officeDocument/2006/relationships/package" Target="../embeddings/Microsoft_Excel_Worksheet251.xlsx"/><Relationship Id="rId2" Type="http://schemas.microsoft.com/office/2011/relationships/chartColorStyle" Target="colors11.xml"/><Relationship Id="rId1" Type="http://schemas.microsoft.com/office/2011/relationships/chartStyle" Target="style11.xml"/></Relationships>
</file>

<file path=ppt/charts/_rels/chart253.xml.rels><?xml version="1.0" encoding="UTF-8" standalone="yes"?>
<Relationships xmlns="http://schemas.openxmlformats.org/package/2006/relationships"><Relationship Id="rId3" Type="http://schemas.openxmlformats.org/officeDocument/2006/relationships/package" Target="../embeddings/Microsoft_Excel_Worksheet252.xlsx"/><Relationship Id="rId2" Type="http://schemas.microsoft.com/office/2011/relationships/chartColorStyle" Target="colors12.xml"/><Relationship Id="rId1" Type="http://schemas.microsoft.com/office/2011/relationships/chartStyle" Target="style12.xml"/></Relationships>
</file>

<file path=ppt/charts/_rels/chart254.xml.rels><?xml version="1.0" encoding="UTF-8" standalone="yes"?>
<Relationships xmlns="http://schemas.openxmlformats.org/package/2006/relationships"><Relationship Id="rId2" Type="http://schemas.openxmlformats.org/officeDocument/2006/relationships/package" Target="../embeddings/Microsoft_Excel_Worksheet253.xlsx"/><Relationship Id="rId1" Type="http://schemas.openxmlformats.org/officeDocument/2006/relationships/themeOverride" Target="../theme/themeOverride242.xml"/></Relationships>
</file>

<file path=ppt/charts/_rels/chart255.xml.rels><?xml version="1.0" encoding="UTF-8" standalone="yes"?>
<Relationships xmlns="http://schemas.openxmlformats.org/package/2006/relationships"><Relationship Id="rId2" Type="http://schemas.openxmlformats.org/officeDocument/2006/relationships/package" Target="../embeddings/Microsoft_Excel_Worksheet254.xlsx"/><Relationship Id="rId1" Type="http://schemas.openxmlformats.org/officeDocument/2006/relationships/themeOverride" Target="../theme/themeOverride243.xml"/></Relationships>
</file>

<file path=ppt/charts/_rels/chart256.xml.rels><?xml version="1.0" encoding="UTF-8" standalone="yes"?>
<Relationships xmlns="http://schemas.openxmlformats.org/package/2006/relationships"><Relationship Id="rId2" Type="http://schemas.openxmlformats.org/officeDocument/2006/relationships/package" Target="../embeddings/Microsoft_Excel_Worksheet255.xlsx"/><Relationship Id="rId1" Type="http://schemas.openxmlformats.org/officeDocument/2006/relationships/themeOverride" Target="../theme/themeOverride244.xml"/></Relationships>
</file>

<file path=ppt/charts/_rels/chart257.xml.rels><?xml version="1.0" encoding="UTF-8" standalone="yes"?>
<Relationships xmlns="http://schemas.openxmlformats.org/package/2006/relationships"><Relationship Id="rId2" Type="http://schemas.openxmlformats.org/officeDocument/2006/relationships/package" Target="../embeddings/Microsoft_Excel_Worksheet256.xlsx"/><Relationship Id="rId1" Type="http://schemas.openxmlformats.org/officeDocument/2006/relationships/themeOverride" Target="../theme/themeOverride245.xml"/></Relationships>
</file>

<file path=ppt/charts/_rels/chart258.xml.rels><?xml version="1.0" encoding="UTF-8" standalone="yes"?>
<Relationships xmlns="http://schemas.openxmlformats.org/package/2006/relationships"><Relationship Id="rId3" Type="http://schemas.openxmlformats.org/officeDocument/2006/relationships/package" Target="../embeddings/Microsoft_Excel_Worksheet257.xlsx"/><Relationship Id="rId2" Type="http://schemas.microsoft.com/office/2011/relationships/chartColorStyle" Target="colors13.xml"/><Relationship Id="rId1" Type="http://schemas.microsoft.com/office/2011/relationships/chartStyle" Target="style13.xml"/></Relationships>
</file>

<file path=ppt/charts/_rels/chart259.xml.rels><?xml version="1.0" encoding="UTF-8" standalone="yes"?>
<Relationships xmlns="http://schemas.openxmlformats.org/package/2006/relationships"><Relationship Id="rId3" Type="http://schemas.openxmlformats.org/officeDocument/2006/relationships/package" Target="../embeddings/Microsoft_Excel_Worksheet258.xlsx"/><Relationship Id="rId2" Type="http://schemas.microsoft.com/office/2011/relationships/chartColorStyle" Target="colors14.xml"/><Relationship Id="rId1" Type="http://schemas.microsoft.com/office/2011/relationships/chartStyle" Target="style14.xml"/></Relationships>
</file>

<file path=ppt/charts/_rels/chart26.xml.rels><?xml version="1.0" encoding="UTF-8" standalone="yes"?>
<Relationships xmlns="http://schemas.openxmlformats.org/package/2006/relationships"><Relationship Id="rId2" Type="http://schemas.openxmlformats.org/officeDocument/2006/relationships/package" Target="../embeddings/Microsoft_Excel_Worksheet25.xlsx"/><Relationship Id="rId1" Type="http://schemas.openxmlformats.org/officeDocument/2006/relationships/themeOverride" Target="../theme/themeOverride26.xml"/></Relationships>
</file>

<file path=ppt/charts/_rels/chart260.xml.rels><?xml version="1.0" encoding="UTF-8" standalone="yes"?>
<Relationships xmlns="http://schemas.openxmlformats.org/package/2006/relationships"><Relationship Id="rId2" Type="http://schemas.openxmlformats.org/officeDocument/2006/relationships/package" Target="../embeddings/Microsoft_Excel_Worksheet259.xlsx"/><Relationship Id="rId1" Type="http://schemas.openxmlformats.org/officeDocument/2006/relationships/themeOverride" Target="../theme/themeOverride246.xml"/></Relationships>
</file>

<file path=ppt/charts/_rels/chart261.xml.rels><?xml version="1.0" encoding="UTF-8" standalone="yes"?>
<Relationships xmlns="http://schemas.openxmlformats.org/package/2006/relationships"><Relationship Id="rId2" Type="http://schemas.openxmlformats.org/officeDocument/2006/relationships/package" Target="../embeddings/Microsoft_Excel_Worksheet260.xlsx"/><Relationship Id="rId1" Type="http://schemas.openxmlformats.org/officeDocument/2006/relationships/themeOverride" Target="../theme/themeOverride247.xml"/></Relationships>
</file>

<file path=ppt/charts/_rels/chart262.xml.rels><?xml version="1.0" encoding="UTF-8" standalone="yes"?>
<Relationships xmlns="http://schemas.openxmlformats.org/package/2006/relationships"><Relationship Id="rId2" Type="http://schemas.openxmlformats.org/officeDocument/2006/relationships/package" Target="../embeddings/Microsoft_Excel_Worksheet261.xlsx"/><Relationship Id="rId1" Type="http://schemas.openxmlformats.org/officeDocument/2006/relationships/themeOverride" Target="../theme/themeOverride248.xml"/></Relationships>
</file>

<file path=ppt/charts/_rels/chart263.xml.rels><?xml version="1.0" encoding="UTF-8" standalone="yes"?>
<Relationships xmlns="http://schemas.openxmlformats.org/package/2006/relationships"><Relationship Id="rId2" Type="http://schemas.openxmlformats.org/officeDocument/2006/relationships/package" Target="../embeddings/Microsoft_Excel_Worksheet262.xlsx"/><Relationship Id="rId1" Type="http://schemas.openxmlformats.org/officeDocument/2006/relationships/themeOverride" Target="../theme/themeOverride249.xml"/></Relationships>
</file>

<file path=ppt/charts/_rels/chart264.xml.rels><?xml version="1.0" encoding="UTF-8" standalone="yes"?>
<Relationships xmlns="http://schemas.openxmlformats.org/package/2006/relationships"><Relationship Id="rId3" Type="http://schemas.openxmlformats.org/officeDocument/2006/relationships/package" Target="../embeddings/Microsoft_Excel_Worksheet263.xlsx"/><Relationship Id="rId2" Type="http://schemas.microsoft.com/office/2011/relationships/chartColorStyle" Target="colors15.xml"/><Relationship Id="rId1" Type="http://schemas.microsoft.com/office/2011/relationships/chartStyle" Target="style15.xml"/></Relationships>
</file>

<file path=ppt/charts/_rels/chart265.xml.rels><?xml version="1.0" encoding="UTF-8" standalone="yes"?>
<Relationships xmlns="http://schemas.openxmlformats.org/package/2006/relationships"><Relationship Id="rId3" Type="http://schemas.openxmlformats.org/officeDocument/2006/relationships/package" Target="../embeddings/Microsoft_Excel_Worksheet264.xlsx"/><Relationship Id="rId2" Type="http://schemas.microsoft.com/office/2011/relationships/chartColorStyle" Target="colors16.xml"/><Relationship Id="rId1" Type="http://schemas.microsoft.com/office/2011/relationships/chartStyle" Target="style16.xml"/></Relationships>
</file>

<file path=ppt/charts/_rels/chart266.xml.rels><?xml version="1.0" encoding="UTF-8" standalone="yes"?>
<Relationships xmlns="http://schemas.openxmlformats.org/package/2006/relationships"><Relationship Id="rId2" Type="http://schemas.openxmlformats.org/officeDocument/2006/relationships/package" Target="../embeddings/Microsoft_Excel_Worksheet265.xlsx"/><Relationship Id="rId1" Type="http://schemas.openxmlformats.org/officeDocument/2006/relationships/themeOverride" Target="../theme/themeOverride250.xml"/></Relationships>
</file>

<file path=ppt/charts/_rels/chart267.xml.rels><?xml version="1.0" encoding="UTF-8" standalone="yes"?>
<Relationships xmlns="http://schemas.openxmlformats.org/package/2006/relationships"><Relationship Id="rId2" Type="http://schemas.openxmlformats.org/officeDocument/2006/relationships/package" Target="../embeddings/Microsoft_Excel_Worksheet266.xlsx"/><Relationship Id="rId1" Type="http://schemas.openxmlformats.org/officeDocument/2006/relationships/themeOverride" Target="../theme/themeOverride251.xml"/></Relationships>
</file>

<file path=ppt/charts/_rels/chart268.xml.rels><?xml version="1.0" encoding="UTF-8" standalone="yes"?>
<Relationships xmlns="http://schemas.openxmlformats.org/package/2006/relationships"><Relationship Id="rId2" Type="http://schemas.openxmlformats.org/officeDocument/2006/relationships/package" Target="../embeddings/Microsoft_Excel_Worksheet267.xlsx"/><Relationship Id="rId1" Type="http://schemas.openxmlformats.org/officeDocument/2006/relationships/themeOverride" Target="../theme/themeOverride252.xml"/></Relationships>
</file>

<file path=ppt/charts/_rels/chart269.xml.rels><?xml version="1.0" encoding="UTF-8" standalone="yes"?>
<Relationships xmlns="http://schemas.openxmlformats.org/package/2006/relationships"><Relationship Id="rId2" Type="http://schemas.openxmlformats.org/officeDocument/2006/relationships/package" Target="../embeddings/Microsoft_Excel_Worksheet268.xlsx"/><Relationship Id="rId1" Type="http://schemas.openxmlformats.org/officeDocument/2006/relationships/themeOverride" Target="../theme/themeOverride253.xml"/></Relationships>
</file>

<file path=ppt/charts/_rels/chart27.xml.rels><?xml version="1.0" encoding="UTF-8" standalone="yes"?>
<Relationships xmlns="http://schemas.openxmlformats.org/package/2006/relationships"><Relationship Id="rId2" Type="http://schemas.openxmlformats.org/officeDocument/2006/relationships/package" Target="../embeddings/Microsoft_Excel_Worksheet26.xlsx"/><Relationship Id="rId1" Type="http://schemas.openxmlformats.org/officeDocument/2006/relationships/themeOverride" Target="../theme/themeOverride27.xml"/></Relationships>
</file>

<file path=ppt/charts/_rels/chart270.xml.rels><?xml version="1.0" encoding="UTF-8" standalone="yes"?>
<Relationships xmlns="http://schemas.openxmlformats.org/package/2006/relationships"><Relationship Id="rId3" Type="http://schemas.openxmlformats.org/officeDocument/2006/relationships/package" Target="../embeddings/Microsoft_Excel_Worksheet269.xlsx"/><Relationship Id="rId2" Type="http://schemas.microsoft.com/office/2011/relationships/chartColorStyle" Target="colors17.xml"/><Relationship Id="rId1" Type="http://schemas.microsoft.com/office/2011/relationships/chartStyle" Target="style17.xml"/></Relationships>
</file>

<file path=ppt/charts/_rels/chart271.xml.rels><?xml version="1.0" encoding="UTF-8" standalone="yes"?>
<Relationships xmlns="http://schemas.openxmlformats.org/package/2006/relationships"><Relationship Id="rId3" Type="http://schemas.openxmlformats.org/officeDocument/2006/relationships/package" Target="../embeddings/Microsoft_Excel_Worksheet270.xlsx"/><Relationship Id="rId2" Type="http://schemas.microsoft.com/office/2011/relationships/chartColorStyle" Target="colors18.xml"/><Relationship Id="rId1" Type="http://schemas.microsoft.com/office/2011/relationships/chartStyle" Target="style18.xml"/></Relationships>
</file>

<file path=ppt/charts/_rels/chart272.xml.rels><?xml version="1.0" encoding="UTF-8" standalone="yes"?>
<Relationships xmlns="http://schemas.openxmlformats.org/package/2006/relationships"><Relationship Id="rId2" Type="http://schemas.openxmlformats.org/officeDocument/2006/relationships/package" Target="../embeddings/Microsoft_Excel_Worksheet271.xlsx"/><Relationship Id="rId1" Type="http://schemas.openxmlformats.org/officeDocument/2006/relationships/themeOverride" Target="../theme/themeOverride254.xml"/></Relationships>
</file>

<file path=ppt/charts/_rels/chart273.xml.rels><?xml version="1.0" encoding="UTF-8" standalone="yes"?>
<Relationships xmlns="http://schemas.openxmlformats.org/package/2006/relationships"><Relationship Id="rId2" Type="http://schemas.openxmlformats.org/officeDocument/2006/relationships/package" Target="../embeddings/Microsoft_Excel_Worksheet272.xlsx"/><Relationship Id="rId1" Type="http://schemas.openxmlformats.org/officeDocument/2006/relationships/themeOverride" Target="../theme/themeOverride255.xml"/></Relationships>
</file>

<file path=ppt/charts/_rels/chart274.xml.rels><?xml version="1.0" encoding="UTF-8" standalone="yes"?>
<Relationships xmlns="http://schemas.openxmlformats.org/package/2006/relationships"><Relationship Id="rId2" Type="http://schemas.openxmlformats.org/officeDocument/2006/relationships/package" Target="../embeddings/Microsoft_Excel_Worksheet273.xlsx"/><Relationship Id="rId1" Type="http://schemas.openxmlformats.org/officeDocument/2006/relationships/themeOverride" Target="../theme/themeOverride256.xml"/></Relationships>
</file>

<file path=ppt/charts/_rels/chart275.xml.rels><?xml version="1.0" encoding="UTF-8" standalone="yes"?>
<Relationships xmlns="http://schemas.openxmlformats.org/package/2006/relationships"><Relationship Id="rId2" Type="http://schemas.openxmlformats.org/officeDocument/2006/relationships/package" Target="../embeddings/Microsoft_Excel_Worksheet274.xlsx"/><Relationship Id="rId1" Type="http://schemas.openxmlformats.org/officeDocument/2006/relationships/themeOverride" Target="../theme/themeOverride257.xml"/></Relationships>
</file>

<file path=ppt/charts/_rels/chart276.xml.rels><?xml version="1.0" encoding="UTF-8" standalone="yes"?>
<Relationships xmlns="http://schemas.openxmlformats.org/package/2006/relationships"><Relationship Id="rId3" Type="http://schemas.openxmlformats.org/officeDocument/2006/relationships/package" Target="../embeddings/Microsoft_Excel_Worksheet275.xlsx"/><Relationship Id="rId2" Type="http://schemas.microsoft.com/office/2011/relationships/chartColorStyle" Target="colors19.xml"/><Relationship Id="rId1" Type="http://schemas.microsoft.com/office/2011/relationships/chartStyle" Target="style19.xml"/></Relationships>
</file>

<file path=ppt/charts/_rels/chart277.xml.rels><?xml version="1.0" encoding="UTF-8" standalone="yes"?>
<Relationships xmlns="http://schemas.openxmlformats.org/package/2006/relationships"><Relationship Id="rId3" Type="http://schemas.openxmlformats.org/officeDocument/2006/relationships/package" Target="../embeddings/Microsoft_Excel_Worksheet276.xlsx"/><Relationship Id="rId2" Type="http://schemas.microsoft.com/office/2011/relationships/chartColorStyle" Target="colors20.xml"/><Relationship Id="rId1" Type="http://schemas.microsoft.com/office/2011/relationships/chartStyle" Target="style20.xml"/></Relationships>
</file>

<file path=ppt/charts/_rels/chart278.xml.rels><?xml version="1.0" encoding="UTF-8" standalone="yes"?>
<Relationships xmlns="http://schemas.openxmlformats.org/package/2006/relationships"><Relationship Id="rId2" Type="http://schemas.openxmlformats.org/officeDocument/2006/relationships/package" Target="../embeddings/Microsoft_Excel_Worksheet277.xlsx"/><Relationship Id="rId1" Type="http://schemas.openxmlformats.org/officeDocument/2006/relationships/themeOverride" Target="../theme/themeOverride258.xml"/></Relationships>
</file>

<file path=ppt/charts/_rels/chart279.xml.rels><?xml version="1.0" encoding="UTF-8" standalone="yes"?>
<Relationships xmlns="http://schemas.openxmlformats.org/package/2006/relationships"><Relationship Id="rId2" Type="http://schemas.openxmlformats.org/officeDocument/2006/relationships/package" Target="../embeddings/Microsoft_Excel_Worksheet278.xlsx"/><Relationship Id="rId1" Type="http://schemas.openxmlformats.org/officeDocument/2006/relationships/themeOverride" Target="../theme/themeOverride259.xml"/></Relationships>
</file>

<file path=ppt/charts/_rels/chart28.xml.rels><?xml version="1.0" encoding="UTF-8" standalone="yes"?>
<Relationships xmlns="http://schemas.openxmlformats.org/package/2006/relationships"><Relationship Id="rId2" Type="http://schemas.openxmlformats.org/officeDocument/2006/relationships/package" Target="../embeddings/Microsoft_Excel_Worksheet27.xlsx"/><Relationship Id="rId1" Type="http://schemas.openxmlformats.org/officeDocument/2006/relationships/themeOverride" Target="../theme/themeOverride28.xml"/></Relationships>
</file>

<file path=ppt/charts/_rels/chart280.xml.rels><?xml version="1.0" encoding="UTF-8" standalone="yes"?>
<Relationships xmlns="http://schemas.openxmlformats.org/package/2006/relationships"><Relationship Id="rId2" Type="http://schemas.openxmlformats.org/officeDocument/2006/relationships/package" Target="../embeddings/Microsoft_Excel_Worksheet279.xlsx"/><Relationship Id="rId1" Type="http://schemas.openxmlformats.org/officeDocument/2006/relationships/themeOverride" Target="../theme/themeOverride260.xml"/></Relationships>
</file>

<file path=ppt/charts/_rels/chart281.xml.rels><?xml version="1.0" encoding="UTF-8" standalone="yes"?>
<Relationships xmlns="http://schemas.openxmlformats.org/package/2006/relationships"><Relationship Id="rId2" Type="http://schemas.openxmlformats.org/officeDocument/2006/relationships/package" Target="../embeddings/Microsoft_Excel_Worksheet280.xlsx"/><Relationship Id="rId1" Type="http://schemas.openxmlformats.org/officeDocument/2006/relationships/themeOverride" Target="../theme/themeOverride261.xml"/></Relationships>
</file>

<file path=ppt/charts/_rels/chart282.xml.rels><?xml version="1.0" encoding="UTF-8" standalone="yes"?>
<Relationships xmlns="http://schemas.openxmlformats.org/package/2006/relationships"><Relationship Id="rId3" Type="http://schemas.openxmlformats.org/officeDocument/2006/relationships/package" Target="../embeddings/Microsoft_Excel_Worksheet281.xlsx"/><Relationship Id="rId2" Type="http://schemas.microsoft.com/office/2011/relationships/chartColorStyle" Target="colors21.xml"/><Relationship Id="rId1" Type="http://schemas.microsoft.com/office/2011/relationships/chartStyle" Target="style21.xml"/></Relationships>
</file>

<file path=ppt/charts/_rels/chart283.xml.rels><?xml version="1.0" encoding="UTF-8" standalone="yes"?>
<Relationships xmlns="http://schemas.openxmlformats.org/package/2006/relationships"><Relationship Id="rId3" Type="http://schemas.openxmlformats.org/officeDocument/2006/relationships/package" Target="../embeddings/Microsoft_Excel_Worksheet282.xlsx"/><Relationship Id="rId2" Type="http://schemas.microsoft.com/office/2011/relationships/chartColorStyle" Target="colors22.xml"/><Relationship Id="rId1" Type="http://schemas.microsoft.com/office/2011/relationships/chartStyle" Target="style22.xml"/></Relationships>
</file>

<file path=ppt/charts/_rels/chart284.xml.rels><?xml version="1.0" encoding="UTF-8" standalone="yes"?>
<Relationships xmlns="http://schemas.openxmlformats.org/package/2006/relationships"><Relationship Id="rId2" Type="http://schemas.openxmlformats.org/officeDocument/2006/relationships/package" Target="../embeddings/Microsoft_Excel_Worksheet283.xlsx"/><Relationship Id="rId1" Type="http://schemas.openxmlformats.org/officeDocument/2006/relationships/themeOverride" Target="../theme/themeOverride262.xml"/></Relationships>
</file>

<file path=ppt/charts/_rels/chart285.xml.rels><?xml version="1.0" encoding="UTF-8" standalone="yes"?>
<Relationships xmlns="http://schemas.openxmlformats.org/package/2006/relationships"><Relationship Id="rId2" Type="http://schemas.openxmlformats.org/officeDocument/2006/relationships/package" Target="../embeddings/Microsoft_Excel_Worksheet284.xlsx"/><Relationship Id="rId1" Type="http://schemas.openxmlformats.org/officeDocument/2006/relationships/themeOverride" Target="../theme/themeOverride263.xml"/></Relationships>
</file>

<file path=ppt/charts/_rels/chart286.xml.rels><?xml version="1.0" encoding="UTF-8" standalone="yes"?>
<Relationships xmlns="http://schemas.openxmlformats.org/package/2006/relationships"><Relationship Id="rId2" Type="http://schemas.openxmlformats.org/officeDocument/2006/relationships/package" Target="../embeddings/Microsoft_Excel_Worksheet285.xlsx"/><Relationship Id="rId1" Type="http://schemas.openxmlformats.org/officeDocument/2006/relationships/themeOverride" Target="../theme/themeOverride264.xml"/></Relationships>
</file>

<file path=ppt/charts/_rels/chart287.xml.rels><?xml version="1.0" encoding="UTF-8" standalone="yes"?>
<Relationships xmlns="http://schemas.openxmlformats.org/package/2006/relationships"><Relationship Id="rId2" Type="http://schemas.openxmlformats.org/officeDocument/2006/relationships/package" Target="../embeddings/Microsoft_Excel_Worksheet286.xlsx"/><Relationship Id="rId1" Type="http://schemas.openxmlformats.org/officeDocument/2006/relationships/themeOverride" Target="../theme/themeOverride265.xml"/></Relationships>
</file>

<file path=ppt/charts/_rels/chart288.xml.rels><?xml version="1.0" encoding="UTF-8" standalone="yes"?>
<Relationships xmlns="http://schemas.openxmlformats.org/package/2006/relationships"><Relationship Id="rId3" Type="http://schemas.openxmlformats.org/officeDocument/2006/relationships/package" Target="../embeddings/Microsoft_Excel_Worksheet287.xlsx"/><Relationship Id="rId2" Type="http://schemas.microsoft.com/office/2011/relationships/chartColorStyle" Target="colors23.xml"/><Relationship Id="rId1" Type="http://schemas.microsoft.com/office/2011/relationships/chartStyle" Target="style23.xml"/></Relationships>
</file>

<file path=ppt/charts/_rels/chart289.xml.rels><?xml version="1.0" encoding="UTF-8" standalone="yes"?>
<Relationships xmlns="http://schemas.openxmlformats.org/package/2006/relationships"><Relationship Id="rId3" Type="http://schemas.openxmlformats.org/officeDocument/2006/relationships/package" Target="../embeddings/Microsoft_Excel_Worksheet288.xlsx"/><Relationship Id="rId2" Type="http://schemas.microsoft.com/office/2011/relationships/chartColorStyle" Target="colors24.xml"/><Relationship Id="rId1" Type="http://schemas.microsoft.com/office/2011/relationships/chartStyle" Target="style24.xml"/></Relationships>
</file>

<file path=ppt/charts/_rels/chart29.xml.rels><?xml version="1.0" encoding="UTF-8" standalone="yes"?>
<Relationships xmlns="http://schemas.openxmlformats.org/package/2006/relationships"><Relationship Id="rId2" Type="http://schemas.openxmlformats.org/officeDocument/2006/relationships/package" Target="../embeddings/Microsoft_Excel_Worksheet28.xlsx"/><Relationship Id="rId1" Type="http://schemas.openxmlformats.org/officeDocument/2006/relationships/themeOverride" Target="../theme/themeOverride29.xml"/></Relationships>
</file>

<file path=ppt/charts/_rels/chart290.xml.rels><?xml version="1.0" encoding="UTF-8" standalone="yes"?>
<Relationships xmlns="http://schemas.openxmlformats.org/package/2006/relationships"><Relationship Id="rId2" Type="http://schemas.openxmlformats.org/officeDocument/2006/relationships/package" Target="../embeddings/Microsoft_Excel_Worksheet289.xlsx"/><Relationship Id="rId1" Type="http://schemas.openxmlformats.org/officeDocument/2006/relationships/themeOverride" Target="../theme/themeOverride266.xml"/></Relationships>
</file>

<file path=ppt/charts/_rels/chart291.xml.rels><?xml version="1.0" encoding="UTF-8" standalone="yes"?>
<Relationships xmlns="http://schemas.openxmlformats.org/package/2006/relationships"><Relationship Id="rId2" Type="http://schemas.openxmlformats.org/officeDocument/2006/relationships/package" Target="../embeddings/Microsoft_Excel_Worksheet290.xlsx"/><Relationship Id="rId1" Type="http://schemas.openxmlformats.org/officeDocument/2006/relationships/themeOverride" Target="../theme/themeOverride267.xml"/></Relationships>
</file>

<file path=ppt/charts/_rels/chart292.xml.rels><?xml version="1.0" encoding="UTF-8" standalone="yes"?>
<Relationships xmlns="http://schemas.openxmlformats.org/package/2006/relationships"><Relationship Id="rId2" Type="http://schemas.openxmlformats.org/officeDocument/2006/relationships/package" Target="../embeddings/Microsoft_Excel_Worksheet291.xlsx"/><Relationship Id="rId1" Type="http://schemas.openxmlformats.org/officeDocument/2006/relationships/themeOverride" Target="../theme/themeOverride268.xml"/></Relationships>
</file>

<file path=ppt/charts/_rels/chart293.xml.rels><?xml version="1.0" encoding="UTF-8" standalone="yes"?>
<Relationships xmlns="http://schemas.openxmlformats.org/package/2006/relationships"><Relationship Id="rId2" Type="http://schemas.openxmlformats.org/officeDocument/2006/relationships/package" Target="../embeddings/Microsoft_Excel_Worksheet292.xlsx"/><Relationship Id="rId1" Type="http://schemas.openxmlformats.org/officeDocument/2006/relationships/themeOverride" Target="../theme/themeOverride269.xml"/></Relationships>
</file>

<file path=ppt/charts/_rels/chart294.xml.rels><?xml version="1.0" encoding="UTF-8" standalone="yes"?>
<Relationships xmlns="http://schemas.openxmlformats.org/package/2006/relationships"><Relationship Id="rId3" Type="http://schemas.openxmlformats.org/officeDocument/2006/relationships/package" Target="../embeddings/Microsoft_Excel_Worksheet293.xlsx"/><Relationship Id="rId2" Type="http://schemas.microsoft.com/office/2011/relationships/chartColorStyle" Target="colors25.xml"/><Relationship Id="rId1" Type="http://schemas.microsoft.com/office/2011/relationships/chartStyle" Target="style25.xml"/></Relationships>
</file>

<file path=ppt/charts/_rels/chart295.xml.rels><?xml version="1.0" encoding="UTF-8" standalone="yes"?>
<Relationships xmlns="http://schemas.openxmlformats.org/package/2006/relationships"><Relationship Id="rId3" Type="http://schemas.openxmlformats.org/officeDocument/2006/relationships/package" Target="../embeddings/Microsoft_Excel_Worksheet294.xlsx"/><Relationship Id="rId2" Type="http://schemas.microsoft.com/office/2011/relationships/chartColorStyle" Target="colors26.xml"/><Relationship Id="rId1" Type="http://schemas.microsoft.com/office/2011/relationships/chartStyle" Target="style26.xml"/></Relationships>
</file>

<file path=ppt/charts/_rels/chart296.xml.rels><?xml version="1.0" encoding="UTF-8" standalone="yes"?>
<Relationships xmlns="http://schemas.openxmlformats.org/package/2006/relationships"><Relationship Id="rId2" Type="http://schemas.openxmlformats.org/officeDocument/2006/relationships/package" Target="../embeddings/Microsoft_Excel_Worksheet295.xlsx"/><Relationship Id="rId1" Type="http://schemas.openxmlformats.org/officeDocument/2006/relationships/themeOverride" Target="../theme/themeOverride270.xml"/></Relationships>
</file>

<file path=ppt/charts/_rels/chart297.xml.rels><?xml version="1.0" encoding="UTF-8" standalone="yes"?>
<Relationships xmlns="http://schemas.openxmlformats.org/package/2006/relationships"><Relationship Id="rId2" Type="http://schemas.openxmlformats.org/officeDocument/2006/relationships/package" Target="../embeddings/Microsoft_Excel_Worksheet296.xlsx"/><Relationship Id="rId1" Type="http://schemas.openxmlformats.org/officeDocument/2006/relationships/themeOverride" Target="../theme/themeOverride271.xml"/></Relationships>
</file>

<file path=ppt/charts/_rels/chart298.xml.rels><?xml version="1.0" encoding="UTF-8" standalone="yes"?>
<Relationships xmlns="http://schemas.openxmlformats.org/package/2006/relationships"><Relationship Id="rId2" Type="http://schemas.openxmlformats.org/officeDocument/2006/relationships/package" Target="../embeddings/Microsoft_Excel_Worksheet297.xlsx"/><Relationship Id="rId1" Type="http://schemas.openxmlformats.org/officeDocument/2006/relationships/themeOverride" Target="../theme/themeOverride272.xml"/></Relationships>
</file>

<file path=ppt/charts/_rels/chart299.xml.rels><?xml version="1.0" encoding="UTF-8" standalone="yes"?>
<Relationships xmlns="http://schemas.openxmlformats.org/package/2006/relationships"><Relationship Id="rId2" Type="http://schemas.openxmlformats.org/officeDocument/2006/relationships/package" Target="../embeddings/Microsoft_Excel_Worksheet298.xlsx"/><Relationship Id="rId1" Type="http://schemas.openxmlformats.org/officeDocument/2006/relationships/themeOverride" Target="../theme/themeOverride273.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3.xml"/></Relationships>
</file>

<file path=ppt/charts/_rels/chart30.xml.rels><?xml version="1.0" encoding="UTF-8" standalone="yes"?>
<Relationships xmlns="http://schemas.openxmlformats.org/package/2006/relationships"><Relationship Id="rId2" Type="http://schemas.openxmlformats.org/officeDocument/2006/relationships/package" Target="../embeddings/Microsoft_Excel_Worksheet29.xlsx"/><Relationship Id="rId1" Type="http://schemas.openxmlformats.org/officeDocument/2006/relationships/themeOverride" Target="../theme/themeOverride30.xml"/></Relationships>
</file>

<file path=ppt/charts/_rels/chart300.xml.rels><?xml version="1.0" encoding="UTF-8" standalone="yes"?>
<Relationships xmlns="http://schemas.openxmlformats.org/package/2006/relationships"><Relationship Id="rId3" Type="http://schemas.openxmlformats.org/officeDocument/2006/relationships/package" Target="../embeddings/Microsoft_Excel_Worksheet299.xlsx"/><Relationship Id="rId2" Type="http://schemas.microsoft.com/office/2011/relationships/chartColorStyle" Target="colors27.xml"/><Relationship Id="rId1" Type="http://schemas.microsoft.com/office/2011/relationships/chartStyle" Target="style27.xml"/></Relationships>
</file>

<file path=ppt/charts/_rels/chart301.xml.rels><?xml version="1.0" encoding="UTF-8" standalone="yes"?>
<Relationships xmlns="http://schemas.openxmlformats.org/package/2006/relationships"><Relationship Id="rId3" Type="http://schemas.openxmlformats.org/officeDocument/2006/relationships/package" Target="../embeddings/Microsoft_Excel_Worksheet300.xlsx"/><Relationship Id="rId2" Type="http://schemas.microsoft.com/office/2011/relationships/chartColorStyle" Target="colors28.xml"/><Relationship Id="rId1" Type="http://schemas.microsoft.com/office/2011/relationships/chartStyle" Target="style28.xml"/></Relationships>
</file>

<file path=ppt/charts/_rels/chart302.xml.rels><?xml version="1.0" encoding="UTF-8" standalone="yes"?>
<Relationships xmlns="http://schemas.openxmlformats.org/package/2006/relationships"><Relationship Id="rId2" Type="http://schemas.openxmlformats.org/officeDocument/2006/relationships/package" Target="../embeddings/Microsoft_Excel_Worksheet301.xlsx"/><Relationship Id="rId1" Type="http://schemas.openxmlformats.org/officeDocument/2006/relationships/themeOverride" Target="../theme/themeOverride274.xml"/></Relationships>
</file>

<file path=ppt/charts/_rels/chart303.xml.rels><?xml version="1.0" encoding="UTF-8" standalone="yes"?>
<Relationships xmlns="http://schemas.openxmlformats.org/package/2006/relationships"><Relationship Id="rId2" Type="http://schemas.openxmlformats.org/officeDocument/2006/relationships/package" Target="../embeddings/Microsoft_Excel_Worksheet302.xlsx"/><Relationship Id="rId1" Type="http://schemas.openxmlformats.org/officeDocument/2006/relationships/themeOverride" Target="../theme/themeOverride275.xml"/></Relationships>
</file>

<file path=ppt/charts/_rels/chart304.xml.rels><?xml version="1.0" encoding="UTF-8" standalone="yes"?>
<Relationships xmlns="http://schemas.openxmlformats.org/package/2006/relationships"><Relationship Id="rId2" Type="http://schemas.openxmlformats.org/officeDocument/2006/relationships/package" Target="../embeddings/Microsoft_Excel_Worksheet303.xlsx"/><Relationship Id="rId1" Type="http://schemas.openxmlformats.org/officeDocument/2006/relationships/themeOverride" Target="../theme/themeOverride276.xml"/></Relationships>
</file>

<file path=ppt/charts/_rels/chart305.xml.rels><?xml version="1.0" encoding="UTF-8" standalone="yes"?>
<Relationships xmlns="http://schemas.openxmlformats.org/package/2006/relationships"><Relationship Id="rId2" Type="http://schemas.openxmlformats.org/officeDocument/2006/relationships/package" Target="../embeddings/Microsoft_Excel_Worksheet304.xlsx"/><Relationship Id="rId1" Type="http://schemas.openxmlformats.org/officeDocument/2006/relationships/themeOverride" Target="../theme/themeOverride277.xml"/></Relationships>
</file>

<file path=ppt/charts/_rels/chart306.xml.rels><?xml version="1.0" encoding="UTF-8" standalone="yes"?>
<Relationships xmlns="http://schemas.openxmlformats.org/package/2006/relationships"><Relationship Id="rId3" Type="http://schemas.openxmlformats.org/officeDocument/2006/relationships/package" Target="../embeddings/Microsoft_Excel_Worksheet305.xlsx"/><Relationship Id="rId2" Type="http://schemas.microsoft.com/office/2011/relationships/chartColorStyle" Target="colors29.xml"/><Relationship Id="rId1" Type="http://schemas.microsoft.com/office/2011/relationships/chartStyle" Target="style29.xml"/></Relationships>
</file>

<file path=ppt/charts/_rels/chart307.xml.rels><?xml version="1.0" encoding="UTF-8" standalone="yes"?>
<Relationships xmlns="http://schemas.openxmlformats.org/package/2006/relationships"><Relationship Id="rId3" Type="http://schemas.openxmlformats.org/officeDocument/2006/relationships/package" Target="../embeddings/Microsoft_Excel_Worksheet306.xlsx"/><Relationship Id="rId2" Type="http://schemas.microsoft.com/office/2011/relationships/chartColorStyle" Target="colors30.xml"/><Relationship Id="rId1" Type="http://schemas.microsoft.com/office/2011/relationships/chartStyle" Target="style30.xml"/></Relationships>
</file>

<file path=ppt/charts/_rels/chart308.xml.rels><?xml version="1.0" encoding="UTF-8" standalone="yes"?>
<Relationships xmlns="http://schemas.openxmlformats.org/package/2006/relationships"><Relationship Id="rId2" Type="http://schemas.openxmlformats.org/officeDocument/2006/relationships/package" Target="../embeddings/Microsoft_Excel_Worksheet307.xlsx"/><Relationship Id="rId1" Type="http://schemas.openxmlformats.org/officeDocument/2006/relationships/themeOverride" Target="../theme/themeOverride278.xml"/></Relationships>
</file>

<file path=ppt/charts/_rels/chart309.xml.rels><?xml version="1.0" encoding="UTF-8" standalone="yes"?>
<Relationships xmlns="http://schemas.openxmlformats.org/package/2006/relationships"><Relationship Id="rId2" Type="http://schemas.openxmlformats.org/officeDocument/2006/relationships/package" Target="../embeddings/Microsoft_Excel_Worksheet308.xlsx"/><Relationship Id="rId1" Type="http://schemas.openxmlformats.org/officeDocument/2006/relationships/themeOverride" Target="../theme/themeOverride279.xml"/></Relationships>
</file>

<file path=ppt/charts/_rels/chart31.xml.rels><?xml version="1.0" encoding="UTF-8" standalone="yes"?>
<Relationships xmlns="http://schemas.openxmlformats.org/package/2006/relationships"><Relationship Id="rId2" Type="http://schemas.openxmlformats.org/officeDocument/2006/relationships/package" Target="../embeddings/Microsoft_Excel_Worksheet30.xlsx"/><Relationship Id="rId1" Type="http://schemas.openxmlformats.org/officeDocument/2006/relationships/themeOverride" Target="../theme/themeOverride31.xml"/></Relationships>
</file>

<file path=ppt/charts/_rels/chart310.xml.rels><?xml version="1.0" encoding="UTF-8" standalone="yes"?>
<Relationships xmlns="http://schemas.openxmlformats.org/package/2006/relationships"><Relationship Id="rId2" Type="http://schemas.openxmlformats.org/officeDocument/2006/relationships/package" Target="../embeddings/Microsoft_Excel_Worksheet309.xlsx"/><Relationship Id="rId1" Type="http://schemas.openxmlformats.org/officeDocument/2006/relationships/themeOverride" Target="../theme/themeOverride280.xml"/></Relationships>
</file>

<file path=ppt/charts/_rels/chart311.xml.rels><?xml version="1.0" encoding="UTF-8" standalone="yes"?>
<Relationships xmlns="http://schemas.openxmlformats.org/package/2006/relationships"><Relationship Id="rId2" Type="http://schemas.openxmlformats.org/officeDocument/2006/relationships/package" Target="../embeddings/Microsoft_Excel_Worksheet310.xlsx"/><Relationship Id="rId1" Type="http://schemas.openxmlformats.org/officeDocument/2006/relationships/themeOverride" Target="../theme/themeOverride281.xml"/></Relationships>
</file>

<file path=ppt/charts/_rels/chart312.xml.rels><?xml version="1.0" encoding="UTF-8" standalone="yes"?>
<Relationships xmlns="http://schemas.openxmlformats.org/package/2006/relationships"><Relationship Id="rId3" Type="http://schemas.openxmlformats.org/officeDocument/2006/relationships/package" Target="../embeddings/Microsoft_Excel_Worksheet311.xlsx"/><Relationship Id="rId2" Type="http://schemas.microsoft.com/office/2011/relationships/chartColorStyle" Target="colors31.xml"/><Relationship Id="rId1" Type="http://schemas.microsoft.com/office/2011/relationships/chartStyle" Target="style31.xml"/></Relationships>
</file>

<file path=ppt/charts/_rels/chart313.xml.rels><?xml version="1.0" encoding="UTF-8" standalone="yes"?>
<Relationships xmlns="http://schemas.openxmlformats.org/package/2006/relationships"><Relationship Id="rId3" Type="http://schemas.openxmlformats.org/officeDocument/2006/relationships/package" Target="../embeddings/Microsoft_Excel_Worksheet312.xlsx"/><Relationship Id="rId2" Type="http://schemas.microsoft.com/office/2011/relationships/chartColorStyle" Target="colors32.xml"/><Relationship Id="rId1" Type="http://schemas.microsoft.com/office/2011/relationships/chartStyle" Target="style32.xml"/></Relationships>
</file>

<file path=ppt/charts/_rels/chart314.xml.rels><?xml version="1.0" encoding="UTF-8" standalone="yes"?>
<Relationships xmlns="http://schemas.openxmlformats.org/package/2006/relationships"><Relationship Id="rId2" Type="http://schemas.openxmlformats.org/officeDocument/2006/relationships/package" Target="../embeddings/Microsoft_Excel_Worksheet313.xlsx"/><Relationship Id="rId1" Type="http://schemas.openxmlformats.org/officeDocument/2006/relationships/themeOverride" Target="../theme/themeOverride282.xml"/></Relationships>
</file>

<file path=ppt/charts/_rels/chart315.xml.rels><?xml version="1.0" encoding="UTF-8" standalone="yes"?>
<Relationships xmlns="http://schemas.openxmlformats.org/package/2006/relationships"><Relationship Id="rId2" Type="http://schemas.openxmlformats.org/officeDocument/2006/relationships/package" Target="../embeddings/Microsoft_Excel_Worksheet314.xlsx"/><Relationship Id="rId1" Type="http://schemas.openxmlformats.org/officeDocument/2006/relationships/themeOverride" Target="../theme/themeOverride283.xml"/></Relationships>
</file>

<file path=ppt/charts/_rels/chart316.xml.rels><?xml version="1.0" encoding="UTF-8" standalone="yes"?>
<Relationships xmlns="http://schemas.openxmlformats.org/package/2006/relationships"><Relationship Id="rId2" Type="http://schemas.openxmlformats.org/officeDocument/2006/relationships/package" Target="../embeddings/Microsoft_Excel_Worksheet315.xlsx"/><Relationship Id="rId1" Type="http://schemas.openxmlformats.org/officeDocument/2006/relationships/themeOverride" Target="../theme/themeOverride284.xml"/></Relationships>
</file>

<file path=ppt/charts/_rels/chart317.xml.rels><?xml version="1.0" encoding="UTF-8" standalone="yes"?>
<Relationships xmlns="http://schemas.openxmlformats.org/package/2006/relationships"><Relationship Id="rId2" Type="http://schemas.openxmlformats.org/officeDocument/2006/relationships/package" Target="../embeddings/Microsoft_Excel_Worksheet316.xlsx"/><Relationship Id="rId1" Type="http://schemas.openxmlformats.org/officeDocument/2006/relationships/themeOverride" Target="../theme/themeOverride285.xml"/></Relationships>
</file>

<file path=ppt/charts/_rels/chart318.xml.rels><?xml version="1.0" encoding="UTF-8" standalone="yes"?>
<Relationships xmlns="http://schemas.openxmlformats.org/package/2006/relationships"><Relationship Id="rId3" Type="http://schemas.openxmlformats.org/officeDocument/2006/relationships/package" Target="../embeddings/Microsoft_Excel_Worksheet317.xlsx"/><Relationship Id="rId2" Type="http://schemas.microsoft.com/office/2011/relationships/chartColorStyle" Target="colors33.xml"/><Relationship Id="rId1" Type="http://schemas.microsoft.com/office/2011/relationships/chartStyle" Target="style33.xml"/></Relationships>
</file>

<file path=ppt/charts/_rels/chart319.xml.rels><?xml version="1.0" encoding="UTF-8" standalone="yes"?>
<Relationships xmlns="http://schemas.openxmlformats.org/package/2006/relationships"><Relationship Id="rId3" Type="http://schemas.openxmlformats.org/officeDocument/2006/relationships/package" Target="../embeddings/Microsoft_Excel_Worksheet318.xlsx"/><Relationship Id="rId2" Type="http://schemas.microsoft.com/office/2011/relationships/chartColorStyle" Target="colors34.xml"/><Relationship Id="rId1" Type="http://schemas.microsoft.com/office/2011/relationships/chartStyle" Target="style34.xml"/></Relationships>
</file>

<file path=ppt/charts/_rels/chart32.xml.rels><?xml version="1.0" encoding="UTF-8" standalone="yes"?>
<Relationships xmlns="http://schemas.openxmlformats.org/package/2006/relationships"><Relationship Id="rId2" Type="http://schemas.openxmlformats.org/officeDocument/2006/relationships/package" Target="../embeddings/Microsoft_Excel_Worksheet31.xlsx"/><Relationship Id="rId1" Type="http://schemas.openxmlformats.org/officeDocument/2006/relationships/themeOverride" Target="../theme/themeOverride32.xml"/></Relationships>
</file>

<file path=ppt/charts/_rels/chart320.xml.rels><?xml version="1.0" encoding="UTF-8" standalone="yes"?>
<Relationships xmlns="http://schemas.openxmlformats.org/package/2006/relationships"><Relationship Id="rId2" Type="http://schemas.openxmlformats.org/officeDocument/2006/relationships/package" Target="../embeddings/Microsoft_Excel_Worksheet319.xlsx"/><Relationship Id="rId1" Type="http://schemas.openxmlformats.org/officeDocument/2006/relationships/themeOverride" Target="../theme/themeOverride286.xml"/></Relationships>
</file>

<file path=ppt/charts/_rels/chart321.xml.rels><?xml version="1.0" encoding="UTF-8" standalone="yes"?>
<Relationships xmlns="http://schemas.openxmlformats.org/package/2006/relationships"><Relationship Id="rId2" Type="http://schemas.openxmlformats.org/officeDocument/2006/relationships/package" Target="../embeddings/Microsoft_Excel_Worksheet320.xlsx"/><Relationship Id="rId1" Type="http://schemas.openxmlformats.org/officeDocument/2006/relationships/themeOverride" Target="../theme/themeOverride287.xml"/></Relationships>
</file>

<file path=ppt/charts/_rels/chart322.xml.rels><?xml version="1.0" encoding="UTF-8" standalone="yes"?>
<Relationships xmlns="http://schemas.openxmlformats.org/package/2006/relationships"><Relationship Id="rId2" Type="http://schemas.openxmlformats.org/officeDocument/2006/relationships/package" Target="../embeddings/Microsoft_Excel_Worksheet321.xlsx"/><Relationship Id="rId1" Type="http://schemas.openxmlformats.org/officeDocument/2006/relationships/themeOverride" Target="../theme/themeOverride288.xml"/></Relationships>
</file>

<file path=ppt/charts/_rels/chart323.xml.rels><?xml version="1.0" encoding="UTF-8" standalone="yes"?>
<Relationships xmlns="http://schemas.openxmlformats.org/package/2006/relationships"><Relationship Id="rId2" Type="http://schemas.openxmlformats.org/officeDocument/2006/relationships/package" Target="../embeddings/Microsoft_Excel_Worksheet322.xlsx"/><Relationship Id="rId1" Type="http://schemas.openxmlformats.org/officeDocument/2006/relationships/themeOverride" Target="../theme/themeOverride289.xml"/></Relationships>
</file>

<file path=ppt/charts/_rels/chart324.xml.rels><?xml version="1.0" encoding="UTF-8" standalone="yes"?>
<Relationships xmlns="http://schemas.openxmlformats.org/package/2006/relationships"><Relationship Id="rId3" Type="http://schemas.openxmlformats.org/officeDocument/2006/relationships/package" Target="../embeddings/Microsoft_Excel_Worksheet323.xlsx"/><Relationship Id="rId2" Type="http://schemas.microsoft.com/office/2011/relationships/chartColorStyle" Target="colors35.xml"/><Relationship Id="rId1" Type="http://schemas.microsoft.com/office/2011/relationships/chartStyle" Target="style35.xml"/></Relationships>
</file>

<file path=ppt/charts/_rels/chart325.xml.rels><?xml version="1.0" encoding="UTF-8" standalone="yes"?>
<Relationships xmlns="http://schemas.openxmlformats.org/package/2006/relationships"><Relationship Id="rId3" Type="http://schemas.openxmlformats.org/officeDocument/2006/relationships/package" Target="../embeddings/Microsoft_Excel_Worksheet324.xlsx"/><Relationship Id="rId2" Type="http://schemas.microsoft.com/office/2011/relationships/chartColorStyle" Target="colors36.xml"/><Relationship Id="rId1" Type="http://schemas.microsoft.com/office/2011/relationships/chartStyle" Target="style36.xml"/></Relationships>
</file>

<file path=ppt/charts/_rels/chart326.xml.rels><?xml version="1.0" encoding="UTF-8" standalone="yes"?>
<Relationships xmlns="http://schemas.openxmlformats.org/package/2006/relationships"><Relationship Id="rId2" Type="http://schemas.openxmlformats.org/officeDocument/2006/relationships/package" Target="../embeddings/Microsoft_Excel_Worksheet325.xlsx"/><Relationship Id="rId1" Type="http://schemas.openxmlformats.org/officeDocument/2006/relationships/themeOverride" Target="../theme/themeOverride290.xml"/></Relationships>
</file>

<file path=ppt/charts/_rels/chart327.xml.rels><?xml version="1.0" encoding="UTF-8" standalone="yes"?>
<Relationships xmlns="http://schemas.openxmlformats.org/package/2006/relationships"><Relationship Id="rId2" Type="http://schemas.openxmlformats.org/officeDocument/2006/relationships/package" Target="../embeddings/Microsoft_Excel_Worksheet326.xlsx"/><Relationship Id="rId1" Type="http://schemas.openxmlformats.org/officeDocument/2006/relationships/themeOverride" Target="../theme/themeOverride291.xml"/></Relationships>
</file>

<file path=ppt/charts/_rels/chart328.xml.rels><?xml version="1.0" encoding="UTF-8" standalone="yes"?>
<Relationships xmlns="http://schemas.openxmlformats.org/package/2006/relationships"><Relationship Id="rId2" Type="http://schemas.openxmlformats.org/officeDocument/2006/relationships/package" Target="../embeddings/Microsoft_Excel_Worksheet327.xlsx"/><Relationship Id="rId1" Type="http://schemas.openxmlformats.org/officeDocument/2006/relationships/themeOverride" Target="../theme/themeOverride292.xml"/></Relationships>
</file>

<file path=ppt/charts/_rels/chart329.xml.rels><?xml version="1.0" encoding="UTF-8" standalone="yes"?>
<Relationships xmlns="http://schemas.openxmlformats.org/package/2006/relationships"><Relationship Id="rId2" Type="http://schemas.openxmlformats.org/officeDocument/2006/relationships/package" Target="../embeddings/Microsoft_Excel_Worksheet328.xlsx"/><Relationship Id="rId1" Type="http://schemas.openxmlformats.org/officeDocument/2006/relationships/themeOverride" Target="../theme/themeOverride293.xml"/></Relationships>
</file>

<file path=ppt/charts/_rels/chart33.xml.rels><?xml version="1.0" encoding="UTF-8" standalone="yes"?>
<Relationships xmlns="http://schemas.openxmlformats.org/package/2006/relationships"><Relationship Id="rId2" Type="http://schemas.openxmlformats.org/officeDocument/2006/relationships/package" Target="../embeddings/Microsoft_Excel_Worksheet32.xlsx"/><Relationship Id="rId1" Type="http://schemas.openxmlformats.org/officeDocument/2006/relationships/themeOverride" Target="../theme/themeOverride33.xml"/></Relationships>
</file>

<file path=ppt/charts/_rels/chart330.xml.rels><?xml version="1.0" encoding="UTF-8" standalone="yes"?>
<Relationships xmlns="http://schemas.openxmlformats.org/package/2006/relationships"><Relationship Id="rId3" Type="http://schemas.openxmlformats.org/officeDocument/2006/relationships/package" Target="../embeddings/Microsoft_Excel_Worksheet329.xlsx"/><Relationship Id="rId2" Type="http://schemas.microsoft.com/office/2011/relationships/chartColorStyle" Target="colors37.xml"/><Relationship Id="rId1" Type="http://schemas.microsoft.com/office/2011/relationships/chartStyle" Target="style37.xml"/></Relationships>
</file>

<file path=ppt/charts/_rels/chart331.xml.rels><?xml version="1.0" encoding="UTF-8" standalone="yes"?>
<Relationships xmlns="http://schemas.openxmlformats.org/package/2006/relationships"><Relationship Id="rId3" Type="http://schemas.openxmlformats.org/officeDocument/2006/relationships/package" Target="../embeddings/Microsoft_Excel_Worksheet330.xlsx"/><Relationship Id="rId2" Type="http://schemas.microsoft.com/office/2011/relationships/chartColorStyle" Target="colors38.xml"/><Relationship Id="rId1" Type="http://schemas.microsoft.com/office/2011/relationships/chartStyle" Target="style38.xml"/></Relationships>
</file>

<file path=ppt/charts/_rels/chart332.xml.rels><?xml version="1.0" encoding="UTF-8" standalone="yes"?>
<Relationships xmlns="http://schemas.openxmlformats.org/package/2006/relationships"><Relationship Id="rId2" Type="http://schemas.openxmlformats.org/officeDocument/2006/relationships/package" Target="../embeddings/Microsoft_Excel_Worksheet331.xlsx"/><Relationship Id="rId1" Type="http://schemas.openxmlformats.org/officeDocument/2006/relationships/themeOverride" Target="../theme/themeOverride294.xml"/></Relationships>
</file>

<file path=ppt/charts/_rels/chart333.xml.rels><?xml version="1.0" encoding="UTF-8" standalone="yes"?>
<Relationships xmlns="http://schemas.openxmlformats.org/package/2006/relationships"><Relationship Id="rId2" Type="http://schemas.openxmlformats.org/officeDocument/2006/relationships/package" Target="../embeddings/Microsoft_Excel_Worksheet332.xlsx"/><Relationship Id="rId1" Type="http://schemas.openxmlformats.org/officeDocument/2006/relationships/themeOverride" Target="../theme/themeOverride295.xml"/></Relationships>
</file>

<file path=ppt/charts/_rels/chart334.xml.rels><?xml version="1.0" encoding="UTF-8" standalone="yes"?>
<Relationships xmlns="http://schemas.openxmlformats.org/package/2006/relationships"><Relationship Id="rId2" Type="http://schemas.openxmlformats.org/officeDocument/2006/relationships/package" Target="../embeddings/Microsoft_Excel_Worksheet333.xlsx"/><Relationship Id="rId1" Type="http://schemas.openxmlformats.org/officeDocument/2006/relationships/themeOverride" Target="../theme/themeOverride296.xml"/></Relationships>
</file>

<file path=ppt/charts/_rels/chart335.xml.rels><?xml version="1.0" encoding="UTF-8" standalone="yes"?>
<Relationships xmlns="http://schemas.openxmlformats.org/package/2006/relationships"><Relationship Id="rId2" Type="http://schemas.openxmlformats.org/officeDocument/2006/relationships/package" Target="../embeddings/Microsoft_Excel_Worksheet334.xlsx"/><Relationship Id="rId1" Type="http://schemas.openxmlformats.org/officeDocument/2006/relationships/themeOverride" Target="../theme/themeOverride297.xml"/></Relationships>
</file>

<file path=ppt/charts/_rels/chart336.xml.rels><?xml version="1.0" encoding="UTF-8" standalone="yes"?>
<Relationships xmlns="http://schemas.openxmlformats.org/package/2006/relationships"><Relationship Id="rId3" Type="http://schemas.openxmlformats.org/officeDocument/2006/relationships/package" Target="../embeddings/Microsoft_Excel_Worksheet335.xlsx"/><Relationship Id="rId2" Type="http://schemas.microsoft.com/office/2011/relationships/chartColorStyle" Target="colors39.xml"/><Relationship Id="rId1" Type="http://schemas.microsoft.com/office/2011/relationships/chartStyle" Target="style39.xml"/></Relationships>
</file>

<file path=ppt/charts/_rels/chart337.xml.rels><?xml version="1.0" encoding="UTF-8" standalone="yes"?>
<Relationships xmlns="http://schemas.openxmlformats.org/package/2006/relationships"><Relationship Id="rId3" Type="http://schemas.openxmlformats.org/officeDocument/2006/relationships/package" Target="../embeddings/Microsoft_Excel_Worksheet336.xlsx"/><Relationship Id="rId2" Type="http://schemas.microsoft.com/office/2011/relationships/chartColorStyle" Target="colors40.xml"/><Relationship Id="rId1" Type="http://schemas.microsoft.com/office/2011/relationships/chartStyle" Target="style40.xml"/></Relationships>
</file>

<file path=ppt/charts/_rels/chart338.xml.rels><?xml version="1.0" encoding="UTF-8" standalone="yes"?>
<Relationships xmlns="http://schemas.openxmlformats.org/package/2006/relationships"><Relationship Id="rId2" Type="http://schemas.openxmlformats.org/officeDocument/2006/relationships/package" Target="../embeddings/Microsoft_Excel_Worksheet337.xlsx"/><Relationship Id="rId1" Type="http://schemas.openxmlformats.org/officeDocument/2006/relationships/themeOverride" Target="../theme/themeOverride298.xml"/></Relationships>
</file>

<file path=ppt/charts/_rels/chart339.xml.rels><?xml version="1.0" encoding="UTF-8" standalone="yes"?>
<Relationships xmlns="http://schemas.openxmlformats.org/package/2006/relationships"><Relationship Id="rId2" Type="http://schemas.openxmlformats.org/officeDocument/2006/relationships/package" Target="../embeddings/Microsoft_Excel_Worksheet338.xlsx"/><Relationship Id="rId1" Type="http://schemas.openxmlformats.org/officeDocument/2006/relationships/themeOverride" Target="../theme/themeOverride299.xml"/></Relationships>
</file>

<file path=ppt/charts/_rels/chart34.xml.rels><?xml version="1.0" encoding="UTF-8" standalone="yes"?>
<Relationships xmlns="http://schemas.openxmlformats.org/package/2006/relationships"><Relationship Id="rId2" Type="http://schemas.openxmlformats.org/officeDocument/2006/relationships/package" Target="../embeddings/Microsoft_Excel_Worksheet33.xlsx"/><Relationship Id="rId1" Type="http://schemas.openxmlformats.org/officeDocument/2006/relationships/themeOverride" Target="../theme/themeOverride34.xml"/></Relationships>
</file>

<file path=ppt/charts/_rels/chart340.xml.rels><?xml version="1.0" encoding="UTF-8" standalone="yes"?>
<Relationships xmlns="http://schemas.openxmlformats.org/package/2006/relationships"><Relationship Id="rId2" Type="http://schemas.openxmlformats.org/officeDocument/2006/relationships/package" Target="../embeddings/Microsoft_Excel_Worksheet339.xlsx"/><Relationship Id="rId1" Type="http://schemas.openxmlformats.org/officeDocument/2006/relationships/themeOverride" Target="../theme/themeOverride300.xml"/></Relationships>
</file>

<file path=ppt/charts/_rels/chart341.xml.rels><?xml version="1.0" encoding="UTF-8" standalone="yes"?>
<Relationships xmlns="http://schemas.openxmlformats.org/package/2006/relationships"><Relationship Id="rId2" Type="http://schemas.openxmlformats.org/officeDocument/2006/relationships/package" Target="../embeddings/Microsoft_Excel_Worksheet340.xlsx"/><Relationship Id="rId1" Type="http://schemas.openxmlformats.org/officeDocument/2006/relationships/themeOverride" Target="../theme/themeOverride301.xml"/></Relationships>
</file>

<file path=ppt/charts/_rels/chart342.xml.rels><?xml version="1.0" encoding="UTF-8" standalone="yes"?>
<Relationships xmlns="http://schemas.openxmlformats.org/package/2006/relationships"><Relationship Id="rId3" Type="http://schemas.openxmlformats.org/officeDocument/2006/relationships/package" Target="../embeddings/Microsoft_Excel_Worksheet341.xlsx"/><Relationship Id="rId2" Type="http://schemas.microsoft.com/office/2011/relationships/chartColorStyle" Target="colors41.xml"/><Relationship Id="rId1" Type="http://schemas.microsoft.com/office/2011/relationships/chartStyle" Target="style41.xml"/></Relationships>
</file>

<file path=ppt/charts/_rels/chart343.xml.rels><?xml version="1.0" encoding="UTF-8" standalone="yes"?>
<Relationships xmlns="http://schemas.openxmlformats.org/package/2006/relationships"><Relationship Id="rId3" Type="http://schemas.openxmlformats.org/officeDocument/2006/relationships/package" Target="../embeddings/Microsoft_Excel_Worksheet342.xlsx"/><Relationship Id="rId2" Type="http://schemas.microsoft.com/office/2011/relationships/chartColorStyle" Target="colors42.xml"/><Relationship Id="rId1" Type="http://schemas.microsoft.com/office/2011/relationships/chartStyle" Target="style42.xml"/></Relationships>
</file>

<file path=ppt/charts/_rels/chart344.xml.rels><?xml version="1.0" encoding="UTF-8" standalone="yes"?>
<Relationships xmlns="http://schemas.openxmlformats.org/package/2006/relationships"><Relationship Id="rId2" Type="http://schemas.openxmlformats.org/officeDocument/2006/relationships/package" Target="../embeddings/Microsoft_Excel_Worksheet343.xlsx"/><Relationship Id="rId1" Type="http://schemas.openxmlformats.org/officeDocument/2006/relationships/themeOverride" Target="../theme/themeOverride302.xml"/></Relationships>
</file>

<file path=ppt/charts/_rels/chart345.xml.rels><?xml version="1.0" encoding="UTF-8" standalone="yes"?>
<Relationships xmlns="http://schemas.openxmlformats.org/package/2006/relationships"><Relationship Id="rId2" Type="http://schemas.openxmlformats.org/officeDocument/2006/relationships/package" Target="../embeddings/Microsoft_Excel_Worksheet344.xlsx"/><Relationship Id="rId1" Type="http://schemas.openxmlformats.org/officeDocument/2006/relationships/themeOverride" Target="../theme/themeOverride303.xml"/></Relationships>
</file>

<file path=ppt/charts/_rels/chart346.xml.rels><?xml version="1.0" encoding="UTF-8" standalone="yes"?>
<Relationships xmlns="http://schemas.openxmlformats.org/package/2006/relationships"><Relationship Id="rId2" Type="http://schemas.openxmlformats.org/officeDocument/2006/relationships/package" Target="../embeddings/Microsoft_Excel_Worksheet345.xlsx"/><Relationship Id="rId1" Type="http://schemas.openxmlformats.org/officeDocument/2006/relationships/themeOverride" Target="../theme/themeOverride304.xml"/></Relationships>
</file>

<file path=ppt/charts/_rels/chart347.xml.rels><?xml version="1.0" encoding="UTF-8" standalone="yes"?>
<Relationships xmlns="http://schemas.openxmlformats.org/package/2006/relationships"><Relationship Id="rId2" Type="http://schemas.openxmlformats.org/officeDocument/2006/relationships/package" Target="../embeddings/Microsoft_Excel_Worksheet346.xlsx"/><Relationship Id="rId1" Type="http://schemas.openxmlformats.org/officeDocument/2006/relationships/themeOverride" Target="../theme/themeOverride305.xml"/></Relationships>
</file>

<file path=ppt/charts/_rels/chart348.xml.rels><?xml version="1.0" encoding="UTF-8" standalone="yes"?>
<Relationships xmlns="http://schemas.openxmlformats.org/package/2006/relationships"><Relationship Id="rId3" Type="http://schemas.openxmlformats.org/officeDocument/2006/relationships/package" Target="../embeddings/Microsoft_Excel_Worksheet347.xlsx"/><Relationship Id="rId2" Type="http://schemas.microsoft.com/office/2011/relationships/chartColorStyle" Target="colors43.xml"/><Relationship Id="rId1" Type="http://schemas.microsoft.com/office/2011/relationships/chartStyle" Target="style43.xml"/></Relationships>
</file>

<file path=ppt/charts/_rels/chart349.xml.rels><?xml version="1.0" encoding="UTF-8" standalone="yes"?>
<Relationships xmlns="http://schemas.openxmlformats.org/package/2006/relationships"><Relationship Id="rId3" Type="http://schemas.openxmlformats.org/officeDocument/2006/relationships/package" Target="../embeddings/Microsoft_Excel_Worksheet348.xlsx"/><Relationship Id="rId2" Type="http://schemas.microsoft.com/office/2011/relationships/chartColorStyle" Target="colors44.xml"/><Relationship Id="rId1" Type="http://schemas.microsoft.com/office/2011/relationships/chartStyle" Target="style44.xml"/></Relationships>
</file>

<file path=ppt/charts/_rels/chart35.xml.rels><?xml version="1.0" encoding="UTF-8" standalone="yes"?>
<Relationships xmlns="http://schemas.openxmlformats.org/package/2006/relationships"><Relationship Id="rId2" Type="http://schemas.openxmlformats.org/officeDocument/2006/relationships/package" Target="../embeddings/Microsoft_Excel_Worksheet34.xlsx"/><Relationship Id="rId1" Type="http://schemas.openxmlformats.org/officeDocument/2006/relationships/themeOverride" Target="../theme/themeOverride35.xml"/></Relationships>
</file>

<file path=ppt/charts/_rels/chart350.xml.rels><?xml version="1.0" encoding="UTF-8" standalone="yes"?>
<Relationships xmlns="http://schemas.openxmlformats.org/package/2006/relationships"><Relationship Id="rId3" Type="http://schemas.openxmlformats.org/officeDocument/2006/relationships/package" Target="../embeddings/Microsoft_Excel_Worksheet349.xlsx"/><Relationship Id="rId2" Type="http://schemas.microsoft.com/office/2011/relationships/chartColorStyle" Target="colors45.xml"/><Relationship Id="rId1" Type="http://schemas.microsoft.com/office/2011/relationships/chartStyle" Target="style45.xml"/></Relationships>
</file>

<file path=ppt/charts/_rels/chart351.xml.rels><?xml version="1.0" encoding="UTF-8" standalone="yes"?>
<Relationships xmlns="http://schemas.openxmlformats.org/package/2006/relationships"><Relationship Id="rId3" Type="http://schemas.openxmlformats.org/officeDocument/2006/relationships/package" Target="../embeddings/Microsoft_Excel_Worksheet350.xlsx"/><Relationship Id="rId2" Type="http://schemas.microsoft.com/office/2011/relationships/chartColorStyle" Target="colors46.xml"/><Relationship Id="rId1" Type="http://schemas.microsoft.com/office/2011/relationships/chartStyle" Target="style46.xml"/></Relationships>
</file>

<file path=ppt/charts/_rels/chart352.xml.rels><?xml version="1.0" encoding="UTF-8" standalone="yes"?>
<Relationships xmlns="http://schemas.openxmlformats.org/package/2006/relationships"><Relationship Id="rId3" Type="http://schemas.openxmlformats.org/officeDocument/2006/relationships/package" Target="../embeddings/Microsoft_Excel_Worksheet351.xlsx"/><Relationship Id="rId2" Type="http://schemas.microsoft.com/office/2011/relationships/chartColorStyle" Target="colors47.xml"/><Relationship Id="rId1" Type="http://schemas.microsoft.com/office/2011/relationships/chartStyle" Target="style47.xml"/></Relationships>
</file>

<file path=ppt/charts/_rels/chart353.xml.rels><?xml version="1.0" encoding="UTF-8" standalone="yes"?>
<Relationships xmlns="http://schemas.openxmlformats.org/package/2006/relationships"><Relationship Id="rId3" Type="http://schemas.openxmlformats.org/officeDocument/2006/relationships/package" Target="../embeddings/Microsoft_Excel_Worksheet352.xlsx"/><Relationship Id="rId2" Type="http://schemas.microsoft.com/office/2011/relationships/chartColorStyle" Target="colors48.xml"/><Relationship Id="rId1" Type="http://schemas.microsoft.com/office/2011/relationships/chartStyle" Target="style48.xml"/></Relationships>
</file>

<file path=ppt/charts/_rels/chart354.xml.rels><?xml version="1.0" encoding="UTF-8" standalone="yes"?>
<Relationships xmlns="http://schemas.openxmlformats.org/package/2006/relationships"><Relationship Id="rId3" Type="http://schemas.openxmlformats.org/officeDocument/2006/relationships/package" Target="../embeddings/Microsoft_Excel_Worksheet353.xlsx"/><Relationship Id="rId2" Type="http://schemas.microsoft.com/office/2011/relationships/chartColorStyle" Target="colors49.xml"/><Relationship Id="rId1" Type="http://schemas.microsoft.com/office/2011/relationships/chartStyle" Target="style49.xml"/></Relationships>
</file>

<file path=ppt/charts/_rels/chart355.xml.rels><?xml version="1.0" encoding="UTF-8" standalone="yes"?>
<Relationships xmlns="http://schemas.openxmlformats.org/package/2006/relationships"><Relationship Id="rId3" Type="http://schemas.openxmlformats.org/officeDocument/2006/relationships/package" Target="../embeddings/Microsoft_Excel_Worksheet354.xlsx"/><Relationship Id="rId2" Type="http://schemas.microsoft.com/office/2011/relationships/chartColorStyle" Target="colors50.xml"/><Relationship Id="rId1" Type="http://schemas.microsoft.com/office/2011/relationships/chartStyle" Target="style50.xml"/></Relationships>
</file>

<file path=ppt/charts/_rels/chart356.xml.rels><?xml version="1.0" encoding="UTF-8" standalone="yes"?>
<Relationships xmlns="http://schemas.openxmlformats.org/package/2006/relationships"><Relationship Id="rId3" Type="http://schemas.openxmlformats.org/officeDocument/2006/relationships/package" Target="../embeddings/Microsoft_Excel_Worksheet355.xlsx"/><Relationship Id="rId2" Type="http://schemas.microsoft.com/office/2011/relationships/chartColorStyle" Target="colors51.xml"/><Relationship Id="rId1" Type="http://schemas.microsoft.com/office/2011/relationships/chartStyle" Target="style51.xml"/></Relationships>
</file>

<file path=ppt/charts/_rels/chart357.xml.rels><?xml version="1.0" encoding="UTF-8" standalone="yes"?>
<Relationships xmlns="http://schemas.openxmlformats.org/package/2006/relationships"><Relationship Id="rId3" Type="http://schemas.openxmlformats.org/officeDocument/2006/relationships/package" Target="../embeddings/Microsoft_Excel_Worksheet356.xlsx"/><Relationship Id="rId2" Type="http://schemas.microsoft.com/office/2011/relationships/chartColorStyle" Target="colors52.xml"/><Relationship Id="rId1" Type="http://schemas.microsoft.com/office/2011/relationships/chartStyle" Target="style52.xml"/></Relationships>
</file>

<file path=ppt/charts/_rels/chart358.xml.rels><?xml version="1.0" encoding="UTF-8" standalone="yes"?>
<Relationships xmlns="http://schemas.openxmlformats.org/package/2006/relationships"><Relationship Id="rId3" Type="http://schemas.openxmlformats.org/officeDocument/2006/relationships/package" Target="../embeddings/Microsoft_Excel_Worksheet357.xlsx"/><Relationship Id="rId2" Type="http://schemas.microsoft.com/office/2011/relationships/chartColorStyle" Target="colors53.xml"/><Relationship Id="rId1" Type="http://schemas.microsoft.com/office/2011/relationships/chartStyle" Target="style53.xml"/></Relationships>
</file>

<file path=ppt/charts/_rels/chart359.xml.rels><?xml version="1.0" encoding="UTF-8" standalone="yes"?>
<Relationships xmlns="http://schemas.openxmlformats.org/package/2006/relationships"><Relationship Id="rId3" Type="http://schemas.openxmlformats.org/officeDocument/2006/relationships/package" Target="../embeddings/Microsoft_Excel_Worksheet358.xlsx"/><Relationship Id="rId2" Type="http://schemas.microsoft.com/office/2011/relationships/chartColorStyle" Target="colors54.xml"/><Relationship Id="rId1" Type="http://schemas.microsoft.com/office/2011/relationships/chartStyle" Target="style54.xml"/></Relationships>
</file>

<file path=ppt/charts/_rels/chart36.xml.rels><?xml version="1.0" encoding="UTF-8" standalone="yes"?>
<Relationships xmlns="http://schemas.openxmlformats.org/package/2006/relationships"><Relationship Id="rId2" Type="http://schemas.openxmlformats.org/officeDocument/2006/relationships/package" Target="../embeddings/Microsoft_Excel_Worksheet35.xlsx"/><Relationship Id="rId1" Type="http://schemas.openxmlformats.org/officeDocument/2006/relationships/themeOverride" Target="../theme/themeOverride36.xml"/></Relationships>
</file>

<file path=ppt/charts/_rels/chart360.xml.rels><?xml version="1.0" encoding="UTF-8" standalone="yes"?>
<Relationships xmlns="http://schemas.openxmlformats.org/package/2006/relationships"><Relationship Id="rId3" Type="http://schemas.openxmlformats.org/officeDocument/2006/relationships/package" Target="../embeddings/Microsoft_Excel_Worksheet359.xlsx"/><Relationship Id="rId2" Type="http://schemas.microsoft.com/office/2011/relationships/chartColorStyle" Target="colors55.xml"/><Relationship Id="rId1" Type="http://schemas.microsoft.com/office/2011/relationships/chartStyle" Target="style55.xml"/></Relationships>
</file>

<file path=ppt/charts/_rels/chart37.xml.rels><?xml version="1.0" encoding="UTF-8" standalone="yes"?>
<Relationships xmlns="http://schemas.openxmlformats.org/package/2006/relationships"><Relationship Id="rId2" Type="http://schemas.openxmlformats.org/officeDocument/2006/relationships/package" Target="../embeddings/Microsoft_Excel_Worksheet36.xlsx"/><Relationship Id="rId1" Type="http://schemas.openxmlformats.org/officeDocument/2006/relationships/themeOverride" Target="../theme/themeOverride37.xml"/></Relationships>
</file>

<file path=ppt/charts/_rels/chart38.xml.rels><?xml version="1.0" encoding="UTF-8" standalone="yes"?>
<Relationships xmlns="http://schemas.openxmlformats.org/package/2006/relationships"><Relationship Id="rId2" Type="http://schemas.openxmlformats.org/officeDocument/2006/relationships/package" Target="../embeddings/Microsoft_Excel_Worksheet37.xlsx"/><Relationship Id="rId1" Type="http://schemas.openxmlformats.org/officeDocument/2006/relationships/themeOverride" Target="../theme/themeOverride38.xml"/></Relationships>
</file>

<file path=ppt/charts/_rels/chart39.xml.rels><?xml version="1.0" encoding="UTF-8" standalone="yes"?>
<Relationships xmlns="http://schemas.openxmlformats.org/package/2006/relationships"><Relationship Id="rId2" Type="http://schemas.openxmlformats.org/officeDocument/2006/relationships/package" Target="../embeddings/Microsoft_Excel_Worksheet38.xlsx"/><Relationship Id="rId1" Type="http://schemas.openxmlformats.org/officeDocument/2006/relationships/themeOverride" Target="../theme/themeOverride39.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4.xml"/></Relationships>
</file>

<file path=ppt/charts/_rels/chart40.xml.rels><?xml version="1.0" encoding="UTF-8" standalone="yes"?>
<Relationships xmlns="http://schemas.openxmlformats.org/package/2006/relationships"><Relationship Id="rId2" Type="http://schemas.openxmlformats.org/officeDocument/2006/relationships/package" Target="../embeddings/Microsoft_Excel_Worksheet39.xlsx"/><Relationship Id="rId1" Type="http://schemas.openxmlformats.org/officeDocument/2006/relationships/themeOverride" Target="../theme/themeOverride40.xml"/></Relationships>
</file>

<file path=ppt/charts/_rels/chart41.xml.rels><?xml version="1.0" encoding="UTF-8" standalone="yes"?>
<Relationships xmlns="http://schemas.openxmlformats.org/package/2006/relationships"><Relationship Id="rId2" Type="http://schemas.openxmlformats.org/officeDocument/2006/relationships/package" Target="../embeddings/Microsoft_Excel_Worksheet40.xlsx"/><Relationship Id="rId1" Type="http://schemas.openxmlformats.org/officeDocument/2006/relationships/themeOverride" Target="../theme/themeOverride41.xml"/></Relationships>
</file>

<file path=ppt/charts/_rels/chart42.xml.rels><?xml version="1.0" encoding="UTF-8" standalone="yes"?>
<Relationships xmlns="http://schemas.openxmlformats.org/package/2006/relationships"><Relationship Id="rId2" Type="http://schemas.openxmlformats.org/officeDocument/2006/relationships/package" Target="../embeddings/Microsoft_Excel_Worksheet41.xlsx"/><Relationship Id="rId1" Type="http://schemas.openxmlformats.org/officeDocument/2006/relationships/themeOverride" Target="../theme/themeOverride42.xml"/></Relationships>
</file>

<file path=ppt/charts/_rels/chart43.xml.rels><?xml version="1.0" encoding="UTF-8" standalone="yes"?>
<Relationships xmlns="http://schemas.openxmlformats.org/package/2006/relationships"><Relationship Id="rId2" Type="http://schemas.openxmlformats.org/officeDocument/2006/relationships/package" Target="../embeddings/Microsoft_Excel_Worksheet42.xlsx"/><Relationship Id="rId1" Type="http://schemas.openxmlformats.org/officeDocument/2006/relationships/themeOverride" Target="../theme/themeOverride43.xml"/></Relationships>
</file>

<file path=ppt/charts/_rels/chart44.xml.rels><?xml version="1.0" encoding="UTF-8" standalone="yes"?>
<Relationships xmlns="http://schemas.openxmlformats.org/package/2006/relationships"><Relationship Id="rId2" Type="http://schemas.openxmlformats.org/officeDocument/2006/relationships/package" Target="../embeddings/Microsoft_Excel_Worksheet43.xlsx"/><Relationship Id="rId1" Type="http://schemas.openxmlformats.org/officeDocument/2006/relationships/themeOverride" Target="../theme/themeOverride44.xml"/></Relationships>
</file>

<file path=ppt/charts/_rels/chart45.xml.rels><?xml version="1.0" encoding="UTF-8" standalone="yes"?>
<Relationships xmlns="http://schemas.openxmlformats.org/package/2006/relationships"><Relationship Id="rId2" Type="http://schemas.openxmlformats.org/officeDocument/2006/relationships/package" Target="../embeddings/Microsoft_Excel_Worksheet44.xlsx"/><Relationship Id="rId1" Type="http://schemas.openxmlformats.org/officeDocument/2006/relationships/themeOverride" Target="../theme/themeOverride45.xml"/></Relationships>
</file>

<file path=ppt/charts/_rels/chart46.xml.rels><?xml version="1.0" encoding="UTF-8" standalone="yes"?>
<Relationships xmlns="http://schemas.openxmlformats.org/package/2006/relationships"><Relationship Id="rId2" Type="http://schemas.openxmlformats.org/officeDocument/2006/relationships/package" Target="../embeddings/Microsoft_Excel_Worksheet45.xlsx"/><Relationship Id="rId1" Type="http://schemas.openxmlformats.org/officeDocument/2006/relationships/themeOverride" Target="../theme/themeOverride46.xml"/></Relationships>
</file>

<file path=ppt/charts/_rels/chart47.xml.rels><?xml version="1.0" encoding="UTF-8" standalone="yes"?>
<Relationships xmlns="http://schemas.openxmlformats.org/package/2006/relationships"><Relationship Id="rId2" Type="http://schemas.openxmlformats.org/officeDocument/2006/relationships/package" Target="../embeddings/Microsoft_Excel_Worksheet46.xlsx"/><Relationship Id="rId1" Type="http://schemas.openxmlformats.org/officeDocument/2006/relationships/themeOverride" Target="../theme/themeOverride47.xml"/></Relationships>
</file>

<file path=ppt/charts/_rels/chart48.xml.rels><?xml version="1.0" encoding="UTF-8" standalone="yes"?>
<Relationships xmlns="http://schemas.openxmlformats.org/package/2006/relationships"><Relationship Id="rId2" Type="http://schemas.openxmlformats.org/officeDocument/2006/relationships/package" Target="../embeddings/Microsoft_Excel_Worksheet47.xlsx"/><Relationship Id="rId1" Type="http://schemas.openxmlformats.org/officeDocument/2006/relationships/themeOverride" Target="../theme/themeOverride48.xml"/></Relationships>
</file>

<file path=ppt/charts/_rels/chart49.xml.rels><?xml version="1.0" encoding="UTF-8" standalone="yes"?>
<Relationships xmlns="http://schemas.openxmlformats.org/package/2006/relationships"><Relationship Id="rId2" Type="http://schemas.openxmlformats.org/officeDocument/2006/relationships/package" Target="../embeddings/Microsoft_Excel_Worksheet48.xlsx"/><Relationship Id="rId1" Type="http://schemas.openxmlformats.org/officeDocument/2006/relationships/themeOverride" Target="../theme/themeOverride49.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5.xml"/></Relationships>
</file>

<file path=ppt/charts/_rels/chart50.xml.rels><?xml version="1.0" encoding="UTF-8" standalone="yes"?>
<Relationships xmlns="http://schemas.openxmlformats.org/package/2006/relationships"><Relationship Id="rId2" Type="http://schemas.openxmlformats.org/officeDocument/2006/relationships/package" Target="../embeddings/Microsoft_Excel_Worksheet49.xlsx"/><Relationship Id="rId1" Type="http://schemas.openxmlformats.org/officeDocument/2006/relationships/themeOverride" Target="../theme/themeOverride50.xml"/></Relationships>
</file>

<file path=ppt/charts/_rels/chart51.xml.rels><?xml version="1.0" encoding="UTF-8" standalone="yes"?>
<Relationships xmlns="http://schemas.openxmlformats.org/package/2006/relationships"><Relationship Id="rId2" Type="http://schemas.openxmlformats.org/officeDocument/2006/relationships/package" Target="../embeddings/Microsoft_Excel_Worksheet50.xlsx"/><Relationship Id="rId1" Type="http://schemas.openxmlformats.org/officeDocument/2006/relationships/themeOverride" Target="../theme/themeOverride51.xml"/></Relationships>
</file>

<file path=ppt/charts/_rels/chart52.xml.rels><?xml version="1.0" encoding="UTF-8" standalone="yes"?>
<Relationships xmlns="http://schemas.openxmlformats.org/package/2006/relationships"><Relationship Id="rId2" Type="http://schemas.openxmlformats.org/officeDocument/2006/relationships/package" Target="../embeddings/Microsoft_Excel_Worksheet51.xlsx"/><Relationship Id="rId1" Type="http://schemas.openxmlformats.org/officeDocument/2006/relationships/themeOverride" Target="../theme/themeOverride52.xml"/></Relationships>
</file>

<file path=ppt/charts/_rels/chart53.xml.rels><?xml version="1.0" encoding="UTF-8" standalone="yes"?>
<Relationships xmlns="http://schemas.openxmlformats.org/package/2006/relationships"><Relationship Id="rId2" Type="http://schemas.openxmlformats.org/officeDocument/2006/relationships/package" Target="../embeddings/Microsoft_Excel_Worksheet52.xlsx"/><Relationship Id="rId1" Type="http://schemas.openxmlformats.org/officeDocument/2006/relationships/themeOverride" Target="../theme/themeOverride53.xml"/></Relationships>
</file>

<file path=ppt/charts/_rels/chart54.xml.rels><?xml version="1.0" encoding="UTF-8" standalone="yes"?>
<Relationships xmlns="http://schemas.openxmlformats.org/package/2006/relationships"><Relationship Id="rId2" Type="http://schemas.openxmlformats.org/officeDocument/2006/relationships/package" Target="../embeddings/Microsoft_Excel_Worksheet53.xlsx"/><Relationship Id="rId1" Type="http://schemas.openxmlformats.org/officeDocument/2006/relationships/themeOverride" Target="../theme/themeOverride54.xml"/></Relationships>
</file>

<file path=ppt/charts/_rels/chart55.xml.rels><?xml version="1.0" encoding="UTF-8" standalone="yes"?>
<Relationships xmlns="http://schemas.openxmlformats.org/package/2006/relationships"><Relationship Id="rId2" Type="http://schemas.openxmlformats.org/officeDocument/2006/relationships/package" Target="../embeddings/Microsoft_Excel_Worksheet54.xlsx"/><Relationship Id="rId1" Type="http://schemas.openxmlformats.org/officeDocument/2006/relationships/themeOverride" Target="../theme/themeOverride55.xml"/></Relationships>
</file>

<file path=ppt/charts/_rels/chart56.xml.rels><?xml version="1.0" encoding="UTF-8" standalone="yes"?>
<Relationships xmlns="http://schemas.openxmlformats.org/package/2006/relationships"><Relationship Id="rId2" Type="http://schemas.openxmlformats.org/officeDocument/2006/relationships/package" Target="../embeddings/Microsoft_Excel_Worksheet55.xlsx"/><Relationship Id="rId1" Type="http://schemas.openxmlformats.org/officeDocument/2006/relationships/themeOverride" Target="../theme/themeOverride56.xml"/></Relationships>
</file>

<file path=ppt/charts/_rels/chart57.xml.rels><?xml version="1.0" encoding="UTF-8" standalone="yes"?>
<Relationships xmlns="http://schemas.openxmlformats.org/package/2006/relationships"><Relationship Id="rId2" Type="http://schemas.openxmlformats.org/officeDocument/2006/relationships/package" Target="../embeddings/Microsoft_Excel_Worksheet56.xlsx"/><Relationship Id="rId1" Type="http://schemas.openxmlformats.org/officeDocument/2006/relationships/themeOverride" Target="../theme/themeOverride57.xml"/></Relationships>
</file>

<file path=ppt/charts/_rels/chart58.xml.rels><?xml version="1.0" encoding="UTF-8" standalone="yes"?>
<Relationships xmlns="http://schemas.openxmlformats.org/package/2006/relationships"><Relationship Id="rId2" Type="http://schemas.openxmlformats.org/officeDocument/2006/relationships/package" Target="../embeddings/Microsoft_Excel_Worksheet57.xlsx"/><Relationship Id="rId1" Type="http://schemas.openxmlformats.org/officeDocument/2006/relationships/themeOverride" Target="../theme/themeOverride58.xml"/></Relationships>
</file>

<file path=ppt/charts/_rels/chart59.xml.rels><?xml version="1.0" encoding="UTF-8" standalone="yes"?>
<Relationships xmlns="http://schemas.openxmlformats.org/package/2006/relationships"><Relationship Id="rId2" Type="http://schemas.openxmlformats.org/officeDocument/2006/relationships/package" Target="../embeddings/Microsoft_Excel_Worksheet58.xlsx"/><Relationship Id="rId1" Type="http://schemas.openxmlformats.org/officeDocument/2006/relationships/themeOverride" Target="../theme/themeOverride59.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6.xml"/></Relationships>
</file>

<file path=ppt/charts/_rels/chart60.xml.rels><?xml version="1.0" encoding="UTF-8" standalone="yes"?>
<Relationships xmlns="http://schemas.openxmlformats.org/package/2006/relationships"><Relationship Id="rId2" Type="http://schemas.openxmlformats.org/officeDocument/2006/relationships/package" Target="../embeddings/Microsoft_Excel_Worksheet59.xlsx"/><Relationship Id="rId1" Type="http://schemas.openxmlformats.org/officeDocument/2006/relationships/themeOverride" Target="../theme/themeOverride60.xml"/></Relationships>
</file>

<file path=ppt/charts/_rels/chart61.xml.rels><?xml version="1.0" encoding="UTF-8" standalone="yes"?>
<Relationships xmlns="http://schemas.openxmlformats.org/package/2006/relationships"><Relationship Id="rId2" Type="http://schemas.openxmlformats.org/officeDocument/2006/relationships/package" Target="../embeddings/Microsoft_Excel_Worksheet60.xlsx"/><Relationship Id="rId1" Type="http://schemas.openxmlformats.org/officeDocument/2006/relationships/themeOverride" Target="../theme/themeOverride61.xml"/></Relationships>
</file>

<file path=ppt/charts/_rels/chart62.xml.rels><?xml version="1.0" encoding="UTF-8" standalone="yes"?>
<Relationships xmlns="http://schemas.openxmlformats.org/package/2006/relationships"><Relationship Id="rId2" Type="http://schemas.openxmlformats.org/officeDocument/2006/relationships/package" Target="../embeddings/Microsoft_Excel_Worksheet61.xlsx"/><Relationship Id="rId1" Type="http://schemas.openxmlformats.org/officeDocument/2006/relationships/themeOverride" Target="../theme/themeOverride62.xml"/></Relationships>
</file>

<file path=ppt/charts/_rels/chart63.xml.rels><?xml version="1.0" encoding="UTF-8" standalone="yes"?>
<Relationships xmlns="http://schemas.openxmlformats.org/package/2006/relationships"><Relationship Id="rId2" Type="http://schemas.openxmlformats.org/officeDocument/2006/relationships/package" Target="../embeddings/Microsoft_Excel_Worksheet62.xlsx"/><Relationship Id="rId1" Type="http://schemas.openxmlformats.org/officeDocument/2006/relationships/themeOverride" Target="../theme/themeOverride63.xml"/></Relationships>
</file>

<file path=ppt/charts/_rels/chart64.xml.rels><?xml version="1.0" encoding="UTF-8" standalone="yes"?>
<Relationships xmlns="http://schemas.openxmlformats.org/package/2006/relationships"><Relationship Id="rId2" Type="http://schemas.openxmlformats.org/officeDocument/2006/relationships/package" Target="../embeddings/Microsoft_Excel_Worksheet63.xlsx"/><Relationship Id="rId1" Type="http://schemas.openxmlformats.org/officeDocument/2006/relationships/themeOverride" Target="../theme/themeOverride64.xml"/></Relationships>
</file>

<file path=ppt/charts/_rels/chart65.xml.rels><?xml version="1.0" encoding="UTF-8" standalone="yes"?>
<Relationships xmlns="http://schemas.openxmlformats.org/package/2006/relationships"><Relationship Id="rId2" Type="http://schemas.openxmlformats.org/officeDocument/2006/relationships/package" Target="../embeddings/Microsoft_Excel_Worksheet64.xlsx"/><Relationship Id="rId1" Type="http://schemas.openxmlformats.org/officeDocument/2006/relationships/themeOverride" Target="../theme/themeOverride65.xml"/></Relationships>
</file>

<file path=ppt/charts/_rels/chart66.xml.rels><?xml version="1.0" encoding="UTF-8" standalone="yes"?>
<Relationships xmlns="http://schemas.openxmlformats.org/package/2006/relationships"><Relationship Id="rId2" Type="http://schemas.openxmlformats.org/officeDocument/2006/relationships/package" Target="../embeddings/Microsoft_Excel_Worksheet65.xlsx"/><Relationship Id="rId1" Type="http://schemas.openxmlformats.org/officeDocument/2006/relationships/themeOverride" Target="../theme/themeOverride66.xml"/></Relationships>
</file>

<file path=ppt/charts/_rels/chart67.xml.rels><?xml version="1.0" encoding="UTF-8" standalone="yes"?>
<Relationships xmlns="http://schemas.openxmlformats.org/package/2006/relationships"><Relationship Id="rId2" Type="http://schemas.openxmlformats.org/officeDocument/2006/relationships/package" Target="../embeddings/Microsoft_Excel_Worksheet66.xlsx"/><Relationship Id="rId1" Type="http://schemas.openxmlformats.org/officeDocument/2006/relationships/themeOverride" Target="../theme/themeOverride67.xml"/></Relationships>
</file>

<file path=ppt/charts/_rels/chart68.xml.rels><?xml version="1.0" encoding="UTF-8" standalone="yes"?>
<Relationships xmlns="http://schemas.openxmlformats.org/package/2006/relationships"><Relationship Id="rId2" Type="http://schemas.openxmlformats.org/officeDocument/2006/relationships/package" Target="../embeddings/Microsoft_Excel_Worksheet67.xlsx"/><Relationship Id="rId1" Type="http://schemas.openxmlformats.org/officeDocument/2006/relationships/themeOverride" Target="../theme/themeOverride68.xml"/></Relationships>
</file>

<file path=ppt/charts/_rels/chart69.xml.rels><?xml version="1.0" encoding="UTF-8" standalone="yes"?>
<Relationships xmlns="http://schemas.openxmlformats.org/package/2006/relationships"><Relationship Id="rId2" Type="http://schemas.openxmlformats.org/officeDocument/2006/relationships/package" Target="../embeddings/Microsoft_Excel_Worksheet68.xlsx"/><Relationship Id="rId1" Type="http://schemas.openxmlformats.org/officeDocument/2006/relationships/themeOverride" Target="../theme/themeOverride69.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7.xml"/></Relationships>
</file>

<file path=ppt/charts/_rels/chart70.xml.rels><?xml version="1.0" encoding="UTF-8" standalone="yes"?>
<Relationships xmlns="http://schemas.openxmlformats.org/package/2006/relationships"><Relationship Id="rId2" Type="http://schemas.openxmlformats.org/officeDocument/2006/relationships/package" Target="../embeddings/Microsoft_Excel_Worksheet69.xlsx"/><Relationship Id="rId1" Type="http://schemas.openxmlformats.org/officeDocument/2006/relationships/themeOverride" Target="../theme/themeOverride70.xml"/></Relationships>
</file>

<file path=ppt/charts/_rels/chart71.xml.rels><?xml version="1.0" encoding="UTF-8" standalone="yes"?>
<Relationships xmlns="http://schemas.openxmlformats.org/package/2006/relationships"><Relationship Id="rId2" Type="http://schemas.openxmlformats.org/officeDocument/2006/relationships/package" Target="../embeddings/Microsoft_Excel_Worksheet70.xlsx"/><Relationship Id="rId1" Type="http://schemas.openxmlformats.org/officeDocument/2006/relationships/themeOverride" Target="../theme/themeOverride71.xml"/></Relationships>
</file>

<file path=ppt/charts/_rels/chart72.xml.rels><?xml version="1.0" encoding="UTF-8" standalone="yes"?>
<Relationships xmlns="http://schemas.openxmlformats.org/package/2006/relationships"><Relationship Id="rId2" Type="http://schemas.openxmlformats.org/officeDocument/2006/relationships/package" Target="../embeddings/Microsoft_Excel_Worksheet71.xlsx"/><Relationship Id="rId1" Type="http://schemas.openxmlformats.org/officeDocument/2006/relationships/themeOverride" Target="../theme/themeOverride72.xml"/></Relationships>
</file>

<file path=ppt/charts/_rels/chart73.xml.rels><?xml version="1.0" encoding="UTF-8" standalone="yes"?>
<Relationships xmlns="http://schemas.openxmlformats.org/package/2006/relationships"><Relationship Id="rId2" Type="http://schemas.openxmlformats.org/officeDocument/2006/relationships/package" Target="../embeddings/Microsoft_Excel_Worksheet72.xlsx"/><Relationship Id="rId1" Type="http://schemas.openxmlformats.org/officeDocument/2006/relationships/themeOverride" Target="../theme/themeOverride73.xml"/></Relationships>
</file>

<file path=ppt/charts/_rels/chart74.xml.rels><?xml version="1.0" encoding="UTF-8" standalone="yes"?>
<Relationships xmlns="http://schemas.openxmlformats.org/package/2006/relationships"><Relationship Id="rId2" Type="http://schemas.openxmlformats.org/officeDocument/2006/relationships/package" Target="../embeddings/Microsoft_Excel_Worksheet73.xlsx"/><Relationship Id="rId1" Type="http://schemas.openxmlformats.org/officeDocument/2006/relationships/themeOverride" Target="../theme/themeOverride74.xml"/></Relationships>
</file>

<file path=ppt/charts/_rels/chart75.xml.rels><?xml version="1.0" encoding="UTF-8" standalone="yes"?>
<Relationships xmlns="http://schemas.openxmlformats.org/package/2006/relationships"><Relationship Id="rId2" Type="http://schemas.openxmlformats.org/officeDocument/2006/relationships/package" Target="../embeddings/Microsoft_Excel_Worksheet74.xlsx"/><Relationship Id="rId1" Type="http://schemas.openxmlformats.org/officeDocument/2006/relationships/themeOverride" Target="../theme/themeOverride75.xml"/></Relationships>
</file>

<file path=ppt/charts/_rels/chart76.xml.rels><?xml version="1.0" encoding="UTF-8" standalone="yes"?>
<Relationships xmlns="http://schemas.openxmlformats.org/package/2006/relationships"><Relationship Id="rId2" Type="http://schemas.openxmlformats.org/officeDocument/2006/relationships/package" Target="../embeddings/Microsoft_Excel_Worksheet75.xlsx"/><Relationship Id="rId1" Type="http://schemas.openxmlformats.org/officeDocument/2006/relationships/themeOverride" Target="../theme/themeOverride76.xml"/></Relationships>
</file>

<file path=ppt/charts/_rels/chart77.xml.rels><?xml version="1.0" encoding="UTF-8" standalone="yes"?>
<Relationships xmlns="http://schemas.openxmlformats.org/package/2006/relationships"><Relationship Id="rId2" Type="http://schemas.openxmlformats.org/officeDocument/2006/relationships/package" Target="../embeddings/Microsoft_Excel_Worksheet76.xlsx"/><Relationship Id="rId1" Type="http://schemas.openxmlformats.org/officeDocument/2006/relationships/themeOverride" Target="../theme/themeOverride77.xml"/></Relationships>
</file>

<file path=ppt/charts/_rels/chart78.xml.rels><?xml version="1.0" encoding="UTF-8" standalone="yes"?>
<Relationships xmlns="http://schemas.openxmlformats.org/package/2006/relationships"><Relationship Id="rId2" Type="http://schemas.openxmlformats.org/officeDocument/2006/relationships/package" Target="../embeddings/Microsoft_Excel_Worksheet77.xlsx"/><Relationship Id="rId1" Type="http://schemas.openxmlformats.org/officeDocument/2006/relationships/themeOverride" Target="../theme/themeOverride78.xml"/></Relationships>
</file>

<file path=ppt/charts/_rels/chart79.xml.rels><?xml version="1.0" encoding="UTF-8" standalone="yes"?>
<Relationships xmlns="http://schemas.openxmlformats.org/package/2006/relationships"><Relationship Id="rId2" Type="http://schemas.openxmlformats.org/officeDocument/2006/relationships/package" Target="../embeddings/Microsoft_Excel_Worksheet78.xlsx"/><Relationship Id="rId1" Type="http://schemas.openxmlformats.org/officeDocument/2006/relationships/themeOverride" Target="../theme/themeOverride79.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8.xml"/></Relationships>
</file>

<file path=ppt/charts/_rels/chart80.xml.rels><?xml version="1.0" encoding="UTF-8" standalone="yes"?>
<Relationships xmlns="http://schemas.openxmlformats.org/package/2006/relationships"><Relationship Id="rId2" Type="http://schemas.openxmlformats.org/officeDocument/2006/relationships/package" Target="../embeddings/Microsoft_Excel_Worksheet79.xlsx"/><Relationship Id="rId1" Type="http://schemas.openxmlformats.org/officeDocument/2006/relationships/themeOverride" Target="../theme/themeOverride80.xml"/></Relationships>
</file>

<file path=ppt/charts/_rels/chart81.xml.rels><?xml version="1.0" encoding="UTF-8" standalone="yes"?>
<Relationships xmlns="http://schemas.openxmlformats.org/package/2006/relationships"><Relationship Id="rId2" Type="http://schemas.openxmlformats.org/officeDocument/2006/relationships/package" Target="../embeddings/Microsoft_Excel_Worksheet80.xlsx"/><Relationship Id="rId1" Type="http://schemas.openxmlformats.org/officeDocument/2006/relationships/themeOverride" Target="../theme/themeOverride81.xml"/></Relationships>
</file>

<file path=ppt/charts/_rels/chart82.xml.rels><?xml version="1.0" encoding="UTF-8" standalone="yes"?>
<Relationships xmlns="http://schemas.openxmlformats.org/package/2006/relationships"><Relationship Id="rId2" Type="http://schemas.openxmlformats.org/officeDocument/2006/relationships/package" Target="../embeddings/Microsoft_Excel_Worksheet81.xlsx"/><Relationship Id="rId1" Type="http://schemas.openxmlformats.org/officeDocument/2006/relationships/themeOverride" Target="../theme/themeOverride82.xml"/></Relationships>
</file>

<file path=ppt/charts/_rels/chart83.xml.rels><?xml version="1.0" encoding="UTF-8" standalone="yes"?>
<Relationships xmlns="http://schemas.openxmlformats.org/package/2006/relationships"><Relationship Id="rId2" Type="http://schemas.openxmlformats.org/officeDocument/2006/relationships/package" Target="../embeddings/Microsoft_Excel_Worksheet82.xlsx"/><Relationship Id="rId1" Type="http://schemas.openxmlformats.org/officeDocument/2006/relationships/themeOverride" Target="../theme/themeOverride83.xml"/></Relationships>
</file>

<file path=ppt/charts/_rels/chart84.xml.rels><?xml version="1.0" encoding="UTF-8" standalone="yes"?>
<Relationships xmlns="http://schemas.openxmlformats.org/package/2006/relationships"><Relationship Id="rId2" Type="http://schemas.openxmlformats.org/officeDocument/2006/relationships/package" Target="../embeddings/Microsoft_Excel_Worksheet83.xlsx"/><Relationship Id="rId1" Type="http://schemas.openxmlformats.org/officeDocument/2006/relationships/themeOverride" Target="../theme/themeOverride84.xml"/></Relationships>
</file>

<file path=ppt/charts/_rels/chart85.xml.rels><?xml version="1.0" encoding="UTF-8" standalone="yes"?>
<Relationships xmlns="http://schemas.openxmlformats.org/package/2006/relationships"><Relationship Id="rId2" Type="http://schemas.openxmlformats.org/officeDocument/2006/relationships/package" Target="../embeddings/Microsoft_Excel_Worksheet84.xlsx"/><Relationship Id="rId1" Type="http://schemas.openxmlformats.org/officeDocument/2006/relationships/themeOverride" Target="../theme/themeOverride85.xml"/></Relationships>
</file>

<file path=ppt/charts/_rels/chart86.xml.rels><?xml version="1.0" encoding="UTF-8" standalone="yes"?>
<Relationships xmlns="http://schemas.openxmlformats.org/package/2006/relationships"><Relationship Id="rId2" Type="http://schemas.openxmlformats.org/officeDocument/2006/relationships/package" Target="../embeddings/Microsoft_Excel_Worksheet85.xlsx"/><Relationship Id="rId1" Type="http://schemas.openxmlformats.org/officeDocument/2006/relationships/themeOverride" Target="../theme/themeOverride86.xml"/></Relationships>
</file>

<file path=ppt/charts/_rels/chart87.xml.rels><?xml version="1.0" encoding="UTF-8" standalone="yes"?>
<Relationships xmlns="http://schemas.openxmlformats.org/package/2006/relationships"><Relationship Id="rId2" Type="http://schemas.openxmlformats.org/officeDocument/2006/relationships/package" Target="../embeddings/Microsoft_Excel_Worksheet86.xlsx"/><Relationship Id="rId1" Type="http://schemas.openxmlformats.org/officeDocument/2006/relationships/themeOverride" Target="../theme/themeOverride87.xml"/></Relationships>
</file>

<file path=ppt/charts/_rels/chart88.xml.rels><?xml version="1.0" encoding="UTF-8" standalone="yes"?>
<Relationships xmlns="http://schemas.openxmlformats.org/package/2006/relationships"><Relationship Id="rId2" Type="http://schemas.openxmlformats.org/officeDocument/2006/relationships/package" Target="../embeddings/Microsoft_Excel_Worksheet87.xlsx"/><Relationship Id="rId1" Type="http://schemas.openxmlformats.org/officeDocument/2006/relationships/themeOverride" Target="../theme/themeOverride88.xml"/></Relationships>
</file>

<file path=ppt/charts/_rels/chart89.xml.rels><?xml version="1.0" encoding="UTF-8" standalone="yes"?>
<Relationships xmlns="http://schemas.openxmlformats.org/package/2006/relationships"><Relationship Id="rId2" Type="http://schemas.openxmlformats.org/officeDocument/2006/relationships/package" Target="../embeddings/Microsoft_Excel_Worksheet88.xlsx"/><Relationship Id="rId1" Type="http://schemas.openxmlformats.org/officeDocument/2006/relationships/themeOverride" Target="../theme/themeOverride89.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9.xml"/></Relationships>
</file>

<file path=ppt/charts/_rels/chart90.xml.rels><?xml version="1.0" encoding="UTF-8" standalone="yes"?>
<Relationships xmlns="http://schemas.openxmlformats.org/package/2006/relationships"><Relationship Id="rId2" Type="http://schemas.openxmlformats.org/officeDocument/2006/relationships/package" Target="../embeddings/Microsoft_Excel_Worksheet89.xlsx"/><Relationship Id="rId1" Type="http://schemas.openxmlformats.org/officeDocument/2006/relationships/themeOverride" Target="../theme/themeOverride90.xml"/></Relationships>
</file>

<file path=ppt/charts/_rels/chart91.xml.rels><?xml version="1.0" encoding="UTF-8" standalone="yes"?>
<Relationships xmlns="http://schemas.openxmlformats.org/package/2006/relationships"><Relationship Id="rId2" Type="http://schemas.openxmlformats.org/officeDocument/2006/relationships/package" Target="../embeddings/Microsoft_Excel_Worksheet90.xlsx"/><Relationship Id="rId1" Type="http://schemas.openxmlformats.org/officeDocument/2006/relationships/themeOverride" Target="../theme/themeOverride91.xml"/></Relationships>
</file>

<file path=ppt/charts/_rels/chart92.xml.rels><?xml version="1.0" encoding="UTF-8" standalone="yes"?>
<Relationships xmlns="http://schemas.openxmlformats.org/package/2006/relationships"><Relationship Id="rId2" Type="http://schemas.openxmlformats.org/officeDocument/2006/relationships/package" Target="../embeddings/Microsoft_Excel_Worksheet91.xlsx"/><Relationship Id="rId1" Type="http://schemas.openxmlformats.org/officeDocument/2006/relationships/themeOverride" Target="../theme/themeOverride92.xml"/></Relationships>
</file>

<file path=ppt/charts/_rels/chart93.xml.rels><?xml version="1.0" encoding="UTF-8" standalone="yes"?>
<Relationships xmlns="http://schemas.openxmlformats.org/package/2006/relationships"><Relationship Id="rId2" Type="http://schemas.openxmlformats.org/officeDocument/2006/relationships/package" Target="../embeddings/Microsoft_Excel_Worksheet92.xlsx"/><Relationship Id="rId1" Type="http://schemas.openxmlformats.org/officeDocument/2006/relationships/themeOverride" Target="../theme/themeOverride93.xml"/></Relationships>
</file>

<file path=ppt/charts/_rels/chart94.xml.rels><?xml version="1.0" encoding="UTF-8" standalone="yes"?>
<Relationships xmlns="http://schemas.openxmlformats.org/package/2006/relationships"><Relationship Id="rId2" Type="http://schemas.openxmlformats.org/officeDocument/2006/relationships/package" Target="../embeddings/Microsoft_Excel_Worksheet93.xlsx"/><Relationship Id="rId1" Type="http://schemas.openxmlformats.org/officeDocument/2006/relationships/themeOverride" Target="../theme/themeOverride94.xml"/></Relationships>
</file>

<file path=ppt/charts/_rels/chart95.xml.rels><?xml version="1.0" encoding="UTF-8" standalone="yes"?>
<Relationships xmlns="http://schemas.openxmlformats.org/package/2006/relationships"><Relationship Id="rId2" Type="http://schemas.openxmlformats.org/officeDocument/2006/relationships/package" Target="../embeddings/Microsoft_Excel_Worksheet94.xlsx"/><Relationship Id="rId1" Type="http://schemas.openxmlformats.org/officeDocument/2006/relationships/themeOverride" Target="../theme/themeOverride95.xml"/></Relationships>
</file>

<file path=ppt/charts/_rels/chart96.xml.rels><?xml version="1.0" encoding="UTF-8" standalone="yes"?>
<Relationships xmlns="http://schemas.openxmlformats.org/package/2006/relationships"><Relationship Id="rId2" Type="http://schemas.openxmlformats.org/officeDocument/2006/relationships/package" Target="../embeddings/Microsoft_Excel_Worksheet95.xlsx"/><Relationship Id="rId1" Type="http://schemas.openxmlformats.org/officeDocument/2006/relationships/themeOverride" Target="../theme/themeOverride96.xml"/></Relationships>
</file>

<file path=ppt/charts/_rels/chart97.xml.rels><?xml version="1.0" encoding="UTF-8" standalone="yes"?>
<Relationships xmlns="http://schemas.openxmlformats.org/package/2006/relationships"><Relationship Id="rId2" Type="http://schemas.openxmlformats.org/officeDocument/2006/relationships/package" Target="../embeddings/Microsoft_Excel_Worksheet96.xlsx"/><Relationship Id="rId1" Type="http://schemas.openxmlformats.org/officeDocument/2006/relationships/themeOverride" Target="../theme/themeOverride97.xml"/></Relationships>
</file>

<file path=ppt/charts/_rels/chart98.xml.rels><?xml version="1.0" encoding="UTF-8" standalone="yes"?>
<Relationships xmlns="http://schemas.openxmlformats.org/package/2006/relationships"><Relationship Id="rId2" Type="http://schemas.openxmlformats.org/officeDocument/2006/relationships/package" Target="../embeddings/Microsoft_Excel_Worksheet97.xlsx"/><Relationship Id="rId1" Type="http://schemas.openxmlformats.org/officeDocument/2006/relationships/themeOverride" Target="../theme/themeOverride98.xml"/></Relationships>
</file>

<file path=ppt/charts/_rels/chart99.xml.rels><?xml version="1.0" encoding="UTF-8" standalone="yes"?>
<Relationships xmlns="http://schemas.openxmlformats.org/package/2006/relationships"><Relationship Id="rId2" Type="http://schemas.openxmlformats.org/officeDocument/2006/relationships/package" Target="../embeddings/Microsoft_Excel_Worksheet98.xlsx"/><Relationship Id="rId1" Type="http://schemas.openxmlformats.org/officeDocument/2006/relationships/themeOverride" Target="../theme/themeOverride9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0.40569090675550901</c:v>
                </c:pt>
                <c:pt idx="1">
                  <c:v>0.15010047485532954</c:v>
                </c:pt>
                <c:pt idx="2">
                  <c:v>0.1437359068231803</c:v>
                </c:pt>
                <c:pt idx="3">
                  <c:v>0.10492176412311441</c:v>
                </c:pt>
                <c:pt idx="4">
                  <c:v>3.543502191731638E-2</c:v>
                </c:pt>
                <c:pt idx="5">
                  <c:v>2.8008622506982047E-2</c:v>
                </c:pt>
                <c:pt idx="6">
                  <c:v>1.7885183893217194E-2</c:v>
                </c:pt>
                <c:pt idx="7">
                  <c:v>0.1142221191253511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Sheet1!$B$2:$B$11</c:f>
              <c:numCache>
                <c:formatCode>General</c:formatCode>
                <c:ptCount val="10"/>
                <c:pt idx="0">
                  <c:v>-0.10854095629702509</c:v>
                </c:pt>
                <c:pt idx="1">
                  <c:v>-1.9099470598009413E-2</c:v>
                </c:pt>
                <c:pt idx="2">
                  <c:v>2.03879201323298E-2</c:v>
                </c:pt>
                <c:pt idx="3">
                  <c:v>1.4445522063787821E-2</c:v>
                </c:pt>
                <c:pt idx="4">
                  <c:v>1.3201980475789556E-2</c:v>
                </c:pt>
                <c:pt idx="5">
                  <c:v>1.7224146276154147E-2</c:v>
                </c:pt>
                <c:pt idx="6">
                  <c:v>9.1277736258934539E-3</c:v>
                </c:pt>
                <c:pt idx="7">
                  <c:v>1.1907480453437445E-2</c:v>
                </c:pt>
                <c:pt idx="8">
                  <c:v>1.0920881964568524E-2</c:v>
                </c:pt>
                <c:pt idx="9">
                  <c:v>6.8922335410673108E-2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-6.1254214823056596E-3</c:v>
                </c:pt>
                <c:pt idx="1">
                  <c:v>-9.8148104168321454E-3</c:v>
                </c:pt>
                <c:pt idx="2">
                  <c:v>7.541255842772307E-3</c:v>
                </c:pt>
                <c:pt idx="3">
                  <c:v>-1.0774115758855396E-2</c:v>
                </c:pt>
                <c:pt idx="4">
                  <c:v>3.8226859737547428E-3</c:v>
                </c:pt>
                <c:pt idx="5">
                  <c:v>-2.870022864424903E-3</c:v>
                </c:pt>
                <c:pt idx="6">
                  <c:v>1.8638204747059437E-2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0.51414248074769675</c:v>
                </c:pt>
                <c:pt idx="1">
                  <c:v>0.30270149766918647</c:v>
                </c:pt>
                <c:pt idx="2">
                  <c:v>6.9132019561313499E-2</c:v>
                </c:pt>
                <c:pt idx="3">
                  <c:v>2.7078447437878853E-2</c:v>
                </c:pt>
                <c:pt idx="4">
                  <c:v>1.4893791661692803E-2</c:v>
                </c:pt>
                <c:pt idx="5">
                  <c:v>1.3750855203300237E-2</c:v>
                </c:pt>
                <c:pt idx="6">
                  <c:v>5.8300907718931379E-2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1.1659940380532308E-2</c:v>
                </c:pt>
                <c:pt idx="1">
                  <c:v>-2.7158318433608719E-2</c:v>
                </c:pt>
                <c:pt idx="2">
                  <c:v>1.1139961963213596E-2</c:v>
                </c:pt>
                <c:pt idx="3">
                  <c:v>-3.9163276662699878E-3</c:v>
                </c:pt>
                <c:pt idx="4">
                  <c:v>1.7545664954961724E-6</c:v>
                </c:pt>
                <c:pt idx="5">
                  <c:v>-8.5965706342425174E-4</c:v>
                </c:pt>
                <c:pt idx="6">
                  <c:v>9.1326462530616215E-3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0.51414248074769675</c:v>
                </c:pt>
                <c:pt idx="1">
                  <c:v>0.20662404498031436</c:v>
                </c:pt>
                <c:pt idx="2">
                  <c:v>9.3819878036794258E-2</c:v>
                </c:pt>
                <c:pt idx="3">
                  <c:v>6.8732210849747025E-2</c:v>
                </c:pt>
                <c:pt idx="4">
                  <c:v>2.7078447437878853E-2</c:v>
                </c:pt>
                <c:pt idx="5">
                  <c:v>1.3750855203300237E-2</c:v>
                </c:pt>
                <c:pt idx="6">
                  <c:v>7.5852082744268468E-2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-2.5242361173256844E-2</c:v>
                </c:pt>
                <c:pt idx="1">
                  <c:v>5.6020647912680688E-3</c:v>
                </c:pt>
                <c:pt idx="2">
                  <c:v>-5.3518947498107788E-3</c:v>
                </c:pt>
                <c:pt idx="3">
                  <c:v>7.1175152736132202E-3</c:v>
                </c:pt>
                <c:pt idx="4">
                  <c:v>1.4893791661692803E-2</c:v>
                </c:pt>
                <c:pt idx="5">
                  <c:v>-6.4346638909202128E-3</c:v>
                </c:pt>
                <c:pt idx="6">
                  <c:v>1.6635186303594833E-2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-2.5242361173256844E-2</c:v>
                </c:pt>
                <c:pt idx="1">
                  <c:v>1.5963333923496581E-2</c:v>
                </c:pt>
                <c:pt idx="2">
                  <c:v>-1.0164397001381928E-2</c:v>
                </c:pt>
                <c:pt idx="3">
                  <c:v>-5.7517034613772527E-3</c:v>
                </c:pt>
                <c:pt idx="4">
                  <c:v>7.2139548396993082E-3</c:v>
                </c:pt>
                <c:pt idx="5">
                  <c:v>-6.4346638909202128E-3</c:v>
                </c:pt>
                <c:pt idx="6">
                  <c:v>3.1731914546007489E-2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Total Fromage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0.33629726605717514</c:v>
                </c:pt>
                <c:pt idx="1">
                  <c:v>0.17132212320628001</c:v>
                </c:pt>
                <c:pt idx="2">
                  <c:v>0.13278442079834468</c:v>
                </c:pt>
                <c:pt idx="3">
                  <c:v>0.12925576415038473</c:v>
                </c:pt>
                <c:pt idx="4">
                  <c:v>3.8386901852451236E-2</c:v>
                </c:pt>
                <c:pt idx="5">
                  <c:v>3.4147612009700137E-2</c:v>
                </c:pt>
                <c:pt idx="6">
                  <c:v>2.1400437666045428E-2</c:v>
                </c:pt>
                <c:pt idx="7">
                  <c:v>0.13640547425961869</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Total Fromage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Sheet1!$B$2:$B$10</c:f>
              <c:numCache>
                <c:formatCode>General</c:formatCode>
                <c:ptCount val="9"/>
                <c:pt idx="0">
                  <c:v>0.44255324624968673</c:v>
                </c:pt>
                <c:pt idx="1">
                  <c:v>0.18554336201775995</c:v>
                </c:pt>
                <c:pt idx="2">
                  <c:v>0.12814366711561445</c:v>
                </c:pt>
                <c:pt idx="3">
                  <c:v>7.6434699313938342E-2</c:v>
                </c:pt>
                <c:pt idx="4">
                  <c:v>4.0444648867486901E-2</c:v>
                </c:pt>
                <c:pt idx="5">
                  <c:v>3.0360321423162077E-2</c:v>
                </c:pt>
                <c:pt idx="6">
                  <c:v>1.5775308060474568E-2</c:v>
                </c:pt>
                <c:pt idx="7">
                  <c:v>1.1160457417790962E-2</c:v>
                </c:pt>
                <c:pt idx="8">
                  <c:v>6.9584289534085991E-2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Sheet1!$B$2:$B$10</c:f>
              <c:numCache>
                <c:formatCode>General</c:formatCode>
                <c:ptCount val="9"/>
                <c:pt idx="0">
                  <c:v>0.35106227055976408</c:v>
                </c:pt>
                <c:pt idx="1">
                  <c:v>0.17048175556519352</c:v>
                </c:pt>
                <c:pt idx="2">
                  <c:v>0.13467894766909008</c:v>
                </c:pt>
                <c:pt idx="3">
                  <c:v>0.10621316177435423</c:v>
                </c:pt>
                <c:pt idx="4">
                  <c:v>4.033220960500284E-2</c:v>
                </c:pt>
                <c:pt idx="5">
                  <c:v>3.5878088061894284E-2</c:v>
                </c:pt>
                <c:pt idx="6">
                  <c:v>2.2484933556330394E-2</c:v>
                </c:pt>
                <c:pt idx="7">
                  <c:v>1.0432810658359121E-2</c:v>
                </c:pt>
                <c:pt idx="8">
                  <c:v>0.12843582255001143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0.3386530627117138</c:v>
                </c:pt>
                <c:pt idx="1">
                  <c:v>0.19357160103085916</c:v>
                </c:pt>
                <c:pt idx="2">
                  <c:v>0.1795969781598693</c:v>
                </c:pt>
                <c:pt idx="3">
                  <c:v>0.1113166380091699</c:v>
                </c:pt>
                <c:pt idx="4">
                  <c:v>4.8615187735961768E-2</c:v>
                </c:pt>
                <c:pt idx="5">
                  <c:v>2.2320406658639106E-2</c:v>
                </c:pt>
                <c:pt idx="6">
                  <c:v>2.1425777110198843E-2</c:v>
                </c:pt>
                <c:pt idx="7">
                  <c:v>8.4500348583588125E-2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Sheet1!$B$2:$B$10</c:f>
              <c:numCache>
                <c:formatCode>General</c:formatCode>
                <c:ptCount val="9"/>
                <c:pt idx="0">
                  <c:v>0.44255324624968673</c:v>
                </c:pt>
                <c:pt idx="1">
                  <c:v>0.18554336201775995</c:v>
                </c:pt>
                <c:pt idx="2">
                  <c:v>0.12814366711561445</c:v>
                </c:pt>
                <c:pt idx="3">
                  <c:v>7.6434699313938342E-2</c:v>
                </c:pt>
                <c:pt idx="4">
                  <c:v>4.0444648867486901E-2</c:v>
                </c:pt>
                <c:pt idx="5">
                  <c:v>3.0360321423162077E-2</c:v>
                </c:pt>
                <c:pt idx="6">
                  <c:v>1.5775308060474568E-2</c:v>
                </c:pt>
                <c:pt idx="7">
                  <c:v>1.1160457417790962E-2</c:v>
                </c:pt>
                <c:pt idx="8">
                  <c:v>6.9584289534085991E-2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0.69333087466365151</c:v>
                </c:pt>
                <c:pt idx="1">
                  <c:v>0.20235702310098097</c:v>
                </c:pt>
                <c:pt idx="2">
                  <c:v>4.9042210667553085E-2</c:v>
                </c:pt>
                <c:pt idx="3">
                  <c:v>2.4270660710862871E-2</c:v>
                </c:pt>
                <c:pt idx="4">
                  <c:v>3.0999230856951523E-2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Sheet1!$B$2:$B$5</c:f>
              <c:numCache>
                <c:formatCode>General</c:formatCode>
                <c:ptCount val="4"/>
                <c:pt idx="0">
                  <c:v>0.69377068214919968</c:v>
                </c:pt>
                <c:pt idx="1">
                  <c:v>0.22447017612998366</c:v>
                </c:pt>
                <c:pt idx="2">
                  <c:v>7.3483636802119862E-2</c:v>
                </c:pt>
                <c:pt idx="3">
                  <c:v>8.2755049186968369E-3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Sheet1!$B$2:$B$5</c:f>
              <c:numCache>
                <c:formatCode>General</c:formatCode>
                <c:ptCount val="4"/>
                <c:pt idx="0">
                  <c:v>0</c:v>
                </c:pt>
                <c:pt idx="1">
                  <c:v>0</c:v>
                </c:pt>
                <c:pt idx="2">
                  <c:v>0</c:v>
                </c:pt>
                <c:pt idx="3">
                  <c:v>0</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0.47148417670046305</c:v>
                </c:pt>
                <c:pt idx="1">
                  <c:v>0.43515433275202892</c:v>
                </c:pt>
                <c:pt idx="2">
                  <c:v>2.1362260261146515E-2</c:v>
                </c:pt>
                <c:pt idx="3">
                  <c:v>1.5327587220883452E-2</c:v>
                </c:pt>
                <c:pt idx="4">
                  <c:v>1.1281053995854669E-2</c:v>
                </c:pt>
                <c:pt idx="5">
                  <c:v>4.5390589069623399E-2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0.78299677284510616</c:v>
                </c:pt>
                <c:pt idx="1">
                  <c:v>0.10358334814043174</c:v>
                </c:pt>
                <c:pt idx="2">
                  <c:v>9.5725379179225134E-2</c:v>
                </c:pt>
                <c:pt idx="3">
                  <c:v>1.7640743555211277E-2</c:v>
                </c:pt>
                <c:pt idx="4">
                  <c:v>5.3756280025725276E-5</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0.7653687708117598</c:v>
                </c:pt>
                <c:pt idx="1">
                  <c:v>0.12583075474925509</c:v>
                </c:pt>
                <c:pt idx="2">
                  <c:v>8.6383181178948096E-2</c:v>
                </c:pt>
                <c:pt idx="3">
                  <c:v>2.241606414349526E-2</c:v>
                </c:pt>
                <c:pt idx="4">
                  <c:v>1.2291165417576981E-6</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0.48847514831215211</c:v>
                </c:pt>
                <c:pt idx="1">
                  <c:v>0.16213784063548314</c:v>
                </c:pt>
                <c:pt idx="2">
                  <c:v>0.12966800019878572</c:v>
                </c:pt>
                <c:pt idx="3">
                  <c:v>0.11270341231064868</c:v>
                </c:pt>
                <c:pt idx="4">
                  <c:v>7.0825976924268369E-2</c:v>
                </c:pt>
                <c:pt idx="5">
                  <c:v>2.045274459494004E-2</c:v>
                </c:pt>
                <c:pt idx="6">
                  <c:v>1.573687702372192E-2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0.53276413439801662</c:v>
                </c:pt>
                <c:pt idx="1">
                  <c:v>0.1429643255150754</c:v>
                </c:pt>
                <c:pt idx="2">
                  <c:v>0.14290204190012662</c:v>
                </c:pt>
                <c:pt idx="3">
                  <c:v>0.14154369181989615</c:v>
                </c:pt>
                <c:pt idx="4">
                  <c:v>3.5411129751728887E-2</c:v>
                </c:pt>
                <c:pt idx="5">
                  <c:v>4.4146766151563427E-3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0.52373347168550743</c:v>
                </c:pt>
                <c:pt idx="1">
                  <c:v>0.18613857317233173</c:v>
                </c:pt>
                <c:pt idx="2">
                  <c:v>9.9684951123247836E-2</c:v>
                </c:pt>
                <c:pt idx="3">
                  <c:v>2.4235701196868683E-2</c:v>
                </c:pt>
                <c:pt idx="4">
                  <c:v>1.6144620862610648E-2</c:v>
                </c:pt>
                <c:pt idx="5">
                  <c:v>0.15006268195943362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0.51414248074769675</c:v>
                </c:pt>
                <c:pt idx="1">
                  <c:v>0.30270149766918647</c:v>
                </c:pt>
                <c:pt idx="2">
                  <c:v>6.9132019561313499E-2</c:v>
                </c:pt>
                <c:pt idx="3">
                  <c:v>2.7078447437878853E-2</c:v>
                </c:pt>
                <c:pt idx="4">
                  <c:v>1.4893791661692803E-2</c:v>
                </c:pt>
                <c:pt idx="5">
                  <c:v>1.3750855203300237E-2</c:v>
                </c:pt>
                <c:pt idx="6">
                  <c:v>5.8300907718931379E-2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Sheet1!$B$2:$B$10</c:f>
              <c:numCache>
                <c:formatCode>General</c:formatCode>
                <c:ptCount val="9"/>
                <c:pt idx="0">
                  <c:v>1.2797042147819293E-2</c:v>
                </c:pt>
                <c:pt idx="1">
                  <c:v>-2.017307543242336E-3</c:v>
                </c:pt>
                <c:pt idx="2">
                  <c:v>-1.4235840987178117E-2</c:v>
                </c:pt>
                <c:pt idx="3">
                  <c:v>6.3294096270705147E-4</c:v>
                </c:pt>
                <c:pt idx="4">
                  <c:v>9.8902068458949638E-4</c:v>
                </c:pt>
                <c:pt idx="5">
                  <c:v>-1.6867333573534413E-3</c:v>
                </c:pt>
                <c:pt idx="6">
                  <c:v>2.52597063261538E-3</c:v>
                </c:pt>
                <c:pt idx="7">
                  <c:v>1.9594035458313829E-3</c:v>
                </c:pt>
                <c:pt idx="8">
                  <c:v>-9.6449608578872293E-4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Total Fromage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0.33629726605717514</c:v>
                </c:pt>
                <c:pt idx="1">
                  <c:v>3.9901864727342154E-2</c:v>
                </c:pt>
                <c:pt idx="2">
                  <c:v>3.9294973667401478E-2</c:v>
                </c:pt>
                <c:pt idx="3">
                  <c:v>3.7177340449542219E-2</c:v>
                </c:pt>
                <c:pt idx="4">
                  <c:v>3.6864943053391733E-2</c:v>
                </c:pt>
                <c:pt idx="5">
                  <c:v>3.5723106142633312E-2</c:v>
                </c:pt>
                <c:pt idx="6">
                  <c:v>2.8915068219525632E-2</c:v>
                </c:pt>
                <c:pt idx="7">
                  <c:v>2.5014109161964379E-2</c:v>
                </c:pt>
                <c:pt idx="8">
                  <c:v>2.3146682105111414E-2</c:v>
                </c:pt>
                <c:pt idx="9">
                  <c:v>0.39766464641591254</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Total Fromage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0.44255324624968673</c:v>
                </c:pt>
                <c:pt idx="1">
                  <c:v>7.1221559932408862E-2</c:v>
                </c:pt>
                <c:pt idx="2">
                  <c:v>4.070629358325497E-2</c:v>
                </c:pt>
                <c:pt idx="3">
                  <c:v>3.8350201518098738E-2</c:v>
                </c:pt>
                <c:pt idx="4">
                  <c:v>2.5984560867509717E-2</c:v>
                </c:pt>
                <c:pt idx="5">
                  <c:v>2.5138107833638658E-2</c:v>
                </c:pt>
                <c:pt idx="6">
                  <c:v>1.559299170781899E-2</c:v>
                </c:pt>
                <c:pt idx="7">
                  <c:v>1.5410995005369091E-2</c:v>
                </c:pt>
                <c:pt idx="8">
                  <c:v>1.3080915853502493E-2</c:v>
                </c:pt>
                <c:pt idx="9">
                  <c:v>0.31196112744871168</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0.35106227055976408</c:v>
                </c:pt>
                <c:pt idx="1">
                  <c:v>4.1923945256104801E-2</c:v>
                </c:pt>
                <c:pt idx="2">
                  <c:v>3.971133301253936E-2</c:v>
                </c:pt>
                <c:pt idx="3">
                  <c:v>3.9061352055212523E-2</c:v>
                </c:pt>
                <c:pt idx="4">
                  <c:v>3.8733123501889101E-2</c:v>
                </c:pt>
                <c:pt idx="5">
                  <c:v>3.7533422473750591E-2</c:v>
                </c:pt>
                <c:pt idx="6">
                  <c:v>3.0380378094993221E-2</c:v>
                </c:pt>
                <c:pt idx="7">
                  <c:v>2.6281732703530139E-2</c:v>
                </c:pt>
                <c:pt idx="8">
                  <c:v>1.9492623580296922E-2</c:v>
                </c:pt>
                <c:pt idx="9">
                  <c:v>0.37581981876191922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0.3386530627117138</c:v>
                </c:pt>
                <c:pt idx="1">
                  <c:v>6.6711962686454018E-2</c:v>
                </c:pt>
                <c:pt idx="2">
                  <c:v>5.6780868038539302E-2</c:v>
                </c:pt>
                <c:pt idx="3">
                  <c:v>4.9568644304667293E-2</c:v>
                </c:pt>
                <c:pt idx="4">
                  <c:v>4.7503804968584987E-2</c:v>
                </c:pt>
                <c:pt idx="5">
                  <c:v>4.2760217379725837E-2</c:v>
                </c:pt>
                <c:pt idx="6">
                  <c:v>3.2536258353921307E-2</c:v>
                </c:pt>
                <c:pt idx="7">
                  <c:v>2.7294800172673491E-2</c:v>
                </c:pt>
                <c:pt idx="8">
                  <c:v>2.4384981500250473E-2</c:v>
                </c:pt>
                <c:pt idx="9">
                  <c:v>0.3138053998834695</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0.5932997692570855</c:v>
                </c:pt>
                <c:pt idx="1">
                  <c:v>0.16429710758540036</c:v>
                </c:pt>
                <c:pt idx="2">
                  <c:v>0.10003110540656611</c:v>
                </c:pt>
                <c:pt idx="3">
                  <c:v>4.9042210667553085E-2</c:v>
                </c:pt>
                <c:pt idx="4">
                  <c:v>3.3917121803628318E-2</c:v>
                </c:pt>
                <c:pt idx="5">
                  <c:v>1.2450800321244605E-2</c:v>
                </c:pt>
                <c:pt idx="6">
                  <c:v>1.1819860389618268E-2</c:v>
                </c:pt>
                <c:pt idx="7">
                  <c:v>3.5142024568903814E-2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0.57617584110359765</c:v>
                </c:pt>
                <c:pt idx="1">
                  <c:v>0.14372580791832781</c:v>
                </c:pt>
                <c:pt idx="2">
                  <c:v>0.11759484104560203</c:v>
                </c:pt>
                <c:pt idx="3">
                  <c:v>8.0744368211655843E-2</c:v>
                </c:pt>
                <c:pt idx="4">
                  <c:v>7.3483636802119862E-2</c:v>
                </c:pt>
                <c:pt idx="5">
                  <c:v>8.2755049186968369E-3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c:f>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0.47148417670046305</c:v>
                </c:pt>
                <c:pt idx="1">
                  <c:v>0.34802117401507782</c:v>
                </c:pt>
                <c:pt idx="2">
                  <c:v>5.4439276656194656E-2</c:v>
                </c:pt>
                <c:pt idx="3">
                  <c:v>3.2693882080756444E-2</c:v>
                </c:pt>
                <c:pt idx="4">
                  <c:v>2.1356477565972556E-2</c:v>
                </c:pt>
                <c:pt idx="5">
                  <c:v>5.7826951739594654E-6</c:v>
                </c:pt>
                <c:pt idx="6">
                  <c:v>7.1999230286361515E-2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0.27875153603401298</c:v>
                </c:pt>
                <c:pt idx="1">
                  <c:v>0.27578861393194892</c:v>
                </c:pt>
                <c:pt idx="2">
                  <c:v>0.22845662287914417</c:v>
                </c:pt>
                <c:pt idx="3">
                  <c:v>0.10358334814043174</c:v>
                </c:pt>
                <c:pt idx="4">
                  <c:v>9.5725379179225134E-2</c:v>
                </c:pt>
                <c:pt idx="5">
                  <c:v>1.7640743555211277E-2</c:v>
                </c:pt>
                <c:pt idx="6">
                  <c:v>5.3756280025725276E-5</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0.28979485020654278</c:v>
                </c:pt>
                <c:pt idx="1">
                  <c:v>0.24138035933222099</c:v>
                </c:pt>
                <c:pt idx="2">
                  <c:v>0.23419356127299601</c:v>
                </c:pt>
                <c:pt idx="3">
                  <c:v>0.12583075474925509</c:v>
                </c:pt>
                <c:pt idx="4">
                  <c:v>8.6383181178948096E-2</c:v>
                </c:pt>
                <c:pt idx="5">
                  <c:v>2.241606414349526E-2</c:v>
                </c:pt>
                <c:pt idx="6">
                  <c:v>1.2291165417576981E-6</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0.44255324624968673</c:v>
                </c:pt>
                <c:pt idx="1">
                  <c:v>7.1221559932408862E-2</c:v>
                </c:pt>
                <c:pt idx="2">
                  <c:v>4.070629358325497E-2</c:v>
                </c:pt>
                <c:pt idx="3">
                  <c:v>3.8350201518098738E-2</c:v>
                </c:pt>
                <c:pt idx="4">
                  <c:v>2.5984560867509717E-2</c:v>
                </c:pt>
                <c:pt idx="5">
                  <c:v>2.5138107833638658E-2</c:v>
                </c:pt>
                <c:pt idx="6">
                  <c:v>1.559299170781899E-2</c:v>
                </c:pt>
                <c:pt idx="7">
                  <c:v>1.5410995005369091E-2</c:v>
                </c:pt>
                <c:pt idx="8">
                  <c:v>1.3080915853502493E-2</c:v>
                </c:pt>
                <c:pt idx="9">
                  <c:v>0.31196112744871168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0.2970859348380675</c:v>
                </c:pt>
                <c:pt idx="1">
                  <c:v>0.16043379926377807</c:v>
                </c:pt>
                <c:pt idx="2">
                  <c:v>0.12966800019878572</c:v>
                </c:pt>
                <c:pt idx="3">
                  <c:v>0.10616482532513906</c:v>
                </c:pt>
                <c:pt idx="4">
                  <c:v>0.10235644019547083</c:v>
                </c:pt>
                <c:pt idx="5">
                  <c:v>7.424221878310637E-2</c:v>
                </c:pt>
                <c:pt idx="6">
                  <c:v>7.0825976924268369E-2</c:v>
                </c:pt>
                <c:pt idx="7">
                  <c:v>1.0346095515999654E-2</c:v>
                </c:pt>
                <c:pt idx="8">
                  <c:v>8.7659917819501354E-7</c:v>
                </c:pt>
                <c:pt idx="9">
                  <c:v>4.8875832356206211E-2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Sheet1!$B$2:$B$10</c:f>
              <c:numCache>
                <c:formatCode>General</c:formatCode>
                <c:ptCount val="9"/>
                <c:pt idx="0">
                  <c:v>0.33495661866567283</c:v>
                </c:pt>
                <c:pt idx="1">
                  <c:v>0.14290204190012662</c:v>
                </c:pt>
                <c:pt idx="2">
                  <c:v>0.1426367440068825</c:v>
                </c:pt>
                <c:pt idx="3">
                  <c:v>0.13477890637743031</c:v>
                </c:pt>
                <c:pt idx="4">
                  <c:v>0.11501460187481841</c:v>
                </c:pt>
                <c:pt idx="5">
                  <c:v>7.2014001885060422E-2</c:v>
                </c:pt>
                <c:pt idx="6">
                  <c:v>3.5411129751728887E-2</c:v>
                </c:pt>
                <c:pt idx="7">
                  <c:v>6.7647854424658311E-3</c:v>
                </c:pt>
                <c:pt idx="8">
                  <c:v>1.5521170095814191E-2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0.52373347168550743</c:v>
                </c:pt>
                <c:pt idx="1">
                  <c:v>0.10852888112070069</c:v>
                </c:pt>
                <c:pt idx="2">
                  <c:v>9.3963999902131043E-2</c:v>
                </c:pt>
                <c:pt idx="3">
                  <c:v>7.4909793649522008E-2</c:v>
                </c:pt>
                <c:pt idx="4">
                  <c:v>2.4235701196868683E-2</c:v>
                </c:pt>
                <c:pt idx="5">
                  <c:v>1.6144620862610648E-2</c:v>
                </c:pt>
                <c:pt idx="6">
                  <c:v>0.15848353158265943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spAutoFit/>
              </a:bodyPr>
              <a:lstStyle/>
              <a:p>
                <a:pPr>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0.51414248074769675</c:v>
                </c:pt>
                <c:pt idx="1">
                  <c:v>0.20662404498031436</c:v>
                </c:pt>
                <c:pt idx="2">
                  <c:v>9.3819878036794258E-2</c:v>
                </c:pt>
                <c:pt idx="3">
                  <c:v>6.8732210849747025E-2</c:v>
                </c:pt>
                <c:pt idx="4">
                  <c:v>2.7078447437878853E-2</c:v>
                </c:pt>
                <c:pt idx="5">
                  <c:v>1.3750855203300237E-2</c:v>
                </c:pt>
                <c:pt idx="6">
                  <c:v>7.5852082744268468E-2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0.39898779870200923</c:v>
                </c:pt>
                <c:pt idx="1">
                  <c:v>0.15981893290970903</c:v>
                </c:pt>
                <c:pt idx="2">
                  <c:v>0.14162485401109812</c:v>
                </c:pt>
                <c:pt idx="3">
                  <c:v>9.3961426008570575E-2</c:v>
                </c:pt>
                <c:pt idx="4">
                  <c:v>3.987814194401651E-2</c:v>
                </c:pt>
                <c:pt idx="5">
                  <c:v>3.1686296624193554E-2</c:v>
                </c:pt>
                <c:pt idx="6">
                  <c:v>2.0889051256401978E-2</c:v>
                </c:pt>
                <c:pt idx="7">
                  <c:v>0.11315349854400099</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0.67528016868896001</c:v>
                </c:pt>
                <c:pt idx="1">
                  <c:v>0.21625759194103711</c:v>
                </c:pt>
                <c:pt idx="2">
                  <c:v>6.7566680179050848E-2</c:v>
                </c:pt>
                <c:pt idx="3">
                  <c:v>1.2148220824118447E-2</c:v>
                </c:pt>
                <c:pt idx="4">
                  <c:v>2.874733836683355E-2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0.47132325693032001</c:v>
                </c:pt>
                <c:pt idx="1">
                  <c:v>0.43513029091410449</c:v>
                </c:pt>
                <c:pt idx="2">
                  <c:v>2.1354970406290398E-2</c:v>
                </c:pt>
                <c:pt idx="3">
                  <c:v>1.5322460926377875E-2</c:v>
                </c:pt>
                <c:pt idx="4">
                  <c:v>1.1277870438551189E-2</c:v>
                </c:pt>
                <c:pt idx="5">
                  <c:v>4.5591150384356016E-2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Sheet1!$B$2:$B$10</c:f>
              <c:numCache>
                <c:formatCode>General</c:formatCode>
                <c:ptCount val="9"/>
                <c:pt idx="0">
                  <c:v>0.35106227055976408</c:v>
                </c:pt>
                <c:pt idx="1">
                  <c:v>0.17048175556519352</c:v>
                </c:pt>
                <c:pt idx="2">
                  <c:v>0.13467894766909008</c:v>
                </c:pt>
                <c:pt idx="3">
                  <c:v>0.10621316177435423</c:v>
                </c:pt>
                <c:pt idx="4">
                  <c:v>4.033220960500284E-2</c:v>
                </c:pt>
                <c:pt idx="5">
                  <c:v>3.5878088061894284E-2</c:v>
                </c:pt>
                <c:pt idx="6">
                  <c:v>2.2484933556330394E-2</c:v>
                </c:pt>
                <c:pt idx="7">
                  <c:v>1.0432810658359121E-2</c:v>
                </c:pt>
                <c:pt idx="8">
                  <c:v>0.12843582255001143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0.69333087466365151</c:v>
                </c:pt>
                <c:pt idx="1">
                  <c:v>0.20235702310098097</c:v>
                </c:pt>
                <c:pt idx="2">
                  <c:v>4.9042210667553085E-2</c:v>
                </c:pt>
                <c:pt idx="3">
                  <c:v>2.4270660710862871E-2</c:v>
                </c:pt>
                <c:pt idx="4">
                  <c:v>3.0999230856951523E-2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Sheet1!$B$2:$B$5</c:f>
              <c:numCache>
                <c:formatCode>General</c:formatCode>
                <c:ptCount val="4"/>
                <c:pt idx="0">
                  <c:v>0</c:v>
                </c:pt>
                <c:pt idx="1">
                  <c:v>0</c:v>
                </c:pt>
                <c:pt idx="2">
                  <c:v>0</c:v>
                </c:pt>
                <c:pt idx="3">
                  <c:v>0</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Sheet1!$B$2:$B$10</c:f>
              <c:numCache>
                <c:formatCode>General</c:formatCode>
                <c:ptCount val="9"/>
                <c:pt idx="0">
                  <c:v>-1.2652429585081393E-2</c:v>
                </c:pt>
                <c:pt idx="1">
                  <c:v>7.6009125065545913E-4</c:v>
                </c:pt>
                <c:pt idx="2">
                  <c:v>1.0766375988954011E-2</c:v>
                </c:pt>
                <c:pt idx="3">
                  <c:v>-4.2116659624530373E-3</c:v>
                </c:pt>
                <c:pt idx="4">
                  <c:v>-3.3487291567049077E-3</c:v>
                </c:pt>
                <c:pt idx="5">
                  <c:v>-3.3217662378867349E-3</c:v>
                </c:pt>
                <c:pt idx="6">
                  <c:v>1.3537011669857192E-3</c:v>
                </c:pt>
                <c:pt idx="7">
                  <c:v>3.2412359501827349E-3</c:v>
                </c:pt>
                <c:pt idx="8">
                  <c:v>7.4131865853481168E-3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0.3386530627117138</c:v>
                </c:pt>
                <c:pt idx="1">
                  <c:v>0.19357160103085916</c:v>
                </c:pt>
                <c:pt idx="2">
                  <c:v>0.1795969781598693</c:v>
                </c:pt>
                <c:pt idx="3">
                  <c:v>0.1113166380091699</c:v>
                </c:pt>
                <c:pt idx="4">
                  <c:v>4.8615187735961768E-2</c:v>
                </c:pt>
                <c:pt idx="5">
                  <c:v>2.2320406658639106E-2</c:v>
                </c:pt>
                <c:pt idx="6">
                  <c:v>2.1425777110198843E-2</c:v>
                </c:pt>
                <c:pt idx="7">
                  <c:v>8.4500348583588125E-2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Sheet1!$B$2:$B$5</c:f>
              <c:numCache>
                <c:formatCode>General</c:formatCode>
                <c:ptCount val="4"/>
                <c:pt idx="0">
                  <c:v>0.69377068214919968</c:v>
                </c:pt>
                <c:pt idx="1">
                  <c:v>0.22447017612998366</c:v>
                </c:pt>
                <c:pt idx="2">
                  <c:v>7.3483636802119862E-2</c:v>
                </c:pt>
                <c:pt idx="3">
                  <c:v>8.2755049186968369E-3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0.47148417670046305</c:v>
                </c:pt>
                <c:pt idx="1">
                  <c:v>0.43515433275202892</c:v>
                </c:pt>
                <c:pt idx="2">
                  <c:v>2.1362260261146515E-2</c:v>
                </c:pt>
                <c:pt idx="3">
                  <c:v>1.5327587220883452E-2</c:v>
                </c:pt>
                <c:pt idx="4">
                  <c:v>1.1281053995854669E-2</c:v>
                </c:pt>
                <c:pt idx="5">
                  <c:v>4.5390589069623399E-2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0.39898779870200923</c:v>
                </c:pt>
                <c:pt idx="1">
                  <c:v>4.5155097475704627E-2</c:v>
                </c:pt>
                <c:pt idx="2">
                  <c:v>4.4880052949062658E-2</c:v>
                </c:pt>
                <c:pt idx="3">
                  <c:v>3.9769773581328584E-2</c:v>
                </c:pt>
                <c:pt idx="4">
                  <c:v>3.7405476195536393E-2</c:v>
                </c:pt>
                <c:pt idx="5">
                  <c:v>3.6172912675697791E-2</c:v>
                </c:pt>
                <c:pt idx="6">
                  <c:v>2.7500639506900265E-2</c:v>
                </c:pt>
                <c:pt idx="7">
                  <c:v>2.2511256898348899E-2</c:v>
                </c:pt>
                <c:pt idx="8">
                  <c:v>1.6150431001123129E-2</c:v>
                </c:pt>
                <c:pt idx="9">
                  <c:v>0.3314665610142884</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0.587042502292212</c:v>
                </c:pt>
                <c:pt idx="1">
                  <c:v>0.16318977189908423</c:v>
                </c:pt>
                <c:pt idx="2">
                  <c:v>8.8237666396748043E-2</c:v>
                </c:pt>
                <c:pt idx="3">
                  <c:v>6.7566680179050848E-2</c:v>
                </c:pt>
                <c:pt idx="4">
                  <c:v>5.2000022376420457E-2</c:v>
                </c:pt>
                <c:pt idx="5">
                  <c:v>4.1963356856484405E-2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0.47132325693032001</c:v>
                </c:pt>
                <c:pt idx="1">
                  <c:v>0.34789812281066629</c:v>
                </c:pt>
                <c:pt idx="2">
                  <c:v>5.4471415623889616E-2</c:v>
                </c:pt>
                <c:pt idx="3">
                  <c:v>3.2760752479548592E-2</c:v>
                </c:pt>
                <c:pt idx="4">
                  <c:v>2.1349189784337294E-2</c:v>
                </c:pt>
                <c:pt idx="5">
                  <c:v>5.7806219531048886E-6</c:v>
                </c:pt>
                <c:pt idx="6">
                  <c:v>7.219148174928508E-2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0.35106227055976408</c:v>
                </c:pt>
                <c:pt idx="1">
                  <c:v>4.1923945256104801E-2</c:v>
                </c:pt>
                <c:pt idx="2">
                  <c:v>3.971133301253936E-2</c:v>
                </c:pt>
                <c:pt idx="3">
                  <c:v>3.9061352055212523E-2</c:v>
                </c:pt>
                <c:pt idx="4">
                  <c:v>3.8733123501889101E-2</c:v>
                </c:pt>
                <c:pt idx="5">
                  <c:v>3.7533422473750591E-2</c:v>
                </c:pt>
                <c:pt idx="6">
                  <c:v>3.0380378094993221E-2</c:v>
                </c:pt>
                <c:pt idx="7">
                  <c:v>2.6281732703530139E-2</c:v>
                </c:pt>
                <c:pt idx="8">
                  <c:v>1.9492623580296922E-2</c:v>
                </c:pt>
                <c:pt idx="9">
                  <c:v>0.37581981876191922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0.5932997692570855</c:v>
                </c:pt>
                <c:pt idx="1">
                  <c:v>0.16429710758540036</c:v>
                </c:pt>
                <c:pt idx="2">
                  <c:v>0.10003110540656611</c:v>
                </c:pt>
                <c:pt idx="3">
                  <c:v>4.9042210667553085E-2</c:v>
                </c:pt>
                <c:pt idx="4">
                  <c:v>3.3917121803628318E-2</c:v>
                </c:pt>
                <c:pt idx="5">
                  <c:v>1.2450800321244605E-2</c:v>
                </c:pt>
                <c:pt idx="6">
                  <c:v>1.1819860389618268E-2</c:v>
                </c:pt>
                <c:pt idx="7">
                  <c:v>3.5142024568903814E-2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c:f>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Soft Cheese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0.3386530627117138</c:v>
                </c:pt>
                <c:pt idx="1">
                  <c:v>6.6711962686454018E-2</c:v>
                </c:pt>
                <c:pt idx="2">
                  <c:v>5.6780868038539302E-2</c:v>
                </c:pt>
                <c:pt idx="3">
                  <c:v>4.9568644304667293E-2</c:v>
                </c:pt>
                <c:pt idx="4">
                  <c:v>4.7503804968584987E-2</c:v>
                </c:pt>
                <c:pt idx="5">
                  <c:v>4.2760217379725837E-2</c:v>
                </c:pt>
                <c:pt idx="6">
                  <c:v>3.2536258353921307E-2</c:v>
                </c:pt>
                <c:pt idx="7">
                  <c:v>2.7294800172673491E-2</c:v>
                </c:pt>
                <c:pt idx="8">
                  <c:v>2.4384981500250473E-2</c:v>
                </c:pt>
                <c:pt idx="9">
                  <c:v>0.3138053998834695</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Sheet1!$B$2:$B$11</c:f>
              <c:numCache>
                <c:formatCode>General</c:formatCode>
                <c:ptCount val="10"/>
                <c:pt idx="0">
                  <c:v>-1.2652429585081393E-2</c:v>
                </c:pt>
                <c:pt idx="1">
                  <c:v>-4.1352556913929195E-3</c:v>
                </c:pt>
                <c:pt idx="2">
                  <c:v>-3.0870844409368395E-3</c:v>
                </c:pt>
                <c:pt idx="3">
                  <c:v>7.8334095072499395E-3</c:v>
                </c:pt>
                <c:pt idx="4">
                  <c:v>4.7467898994712036E-3</c:v>
                </c:pt>
                <c:pt idx="5">
                  <c:v>-3.3196322980690897E-3</c:v>
                </c:pt>
                <c:pt idx="6">
                  <c:v>1.1740186065133176E-3</c:v>
                </c:pt>
                <c:pt idx="7">
                  <c:v>-1.3808176332980419E-3</c:v>
                </c:pt>
                <c:pt idx="8">
                  <c:v>3.232679862077547E-4</c:v>
                </c:pt>
                <c:pt idx="9">
                  <c:v>1.0504040335293499E-2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Aperitif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0.57617584110359765</c:v>
                </c:pt>
                <c:pt idx="1">
                  <c:v>0.14372580791832781</c:v>
                </c:pt>
                <c:pt idx="2">
                  <c:v>0.11759484104560203</c:v>
                </c:pt>
                <c:pt idx="3">
                  <c:v>8.0744368211655843E-2</c:v>
                </c:pt>
                <c:pt idx="4">
                  <c:v>7.3483636802119862E-2</c:v>
                </c:pt>
                <c:pt idx="5">
                  <c:v>8.2755049186968369E-3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Ingredient A Chaud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0.47148417670046305</c:v>
                </c:pt>
                <c:pt idx="1">
                  <c:v>0.34802117401507782</c:v>
                </c:pt>
                <c:pt idx="2">
                  <c:v>5.4439276656194656E-2</c:v>
                </c:pt>
                <c:pt idx="3">
                  <c:v>3.2693882080756444E-2</c:v>
                </c:pt>
                <c:pt idx="4">
                  <c:v>2.1356477565972556E-2</c:v>
                </c:pt>
                <c:pt idx="5">
                  <c:v>5.7826951739594654E-6</c:v>
                </c:pt>
                <c:pt idx="6">
                  <c:v>7.1999230286361515E-2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0.72898754382501219</c:v>
                </c:pt>
                <c:pt idx="1">
                  <c:v>0.16099746565854658</c:v>
                </c:pt>
                <c:pt idx="2">
                  <c:v>8.6197900872779606E-2</c:v>
                </c:pt>
                <c:pt idx="3">
                  <c:v>1.9218482025636575E-2</c:v>
                </c:pt>
                <c:pt idx="4">
                  <c:v>4.5986076180250107E-3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0.47811822285026373</c:v>
                </c:pt>
                <c:pt idx="1">
                  <c:v>0.19234377259598257</c:v>
                </c:pt>
                <c:pt idx="2">
                  <c:v>0.15273247479266067</c:v>
                </c:pt>
                <c:pt idx="3">
                  <c:v>0.10045654377252046</c:v>
                </c:pt>
                <c:pt idx="4">
                  <c:v>4.4267364068319326E-2</c:v>
                </c:pt>
                <c:pt idx="5">
                  <c:v>2.0008640466277573E-2</c:v>
                </c:pt>
                <c:pt idx="6">
                  <c:v>1.2072981453975652E-2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0.56511946298241633</c:v>
                </c:pt>
                <c:pt idx="1">
                  <c:v>0.20190322657864404</c:v>
                </c:pt>
                <c:pt idx="2">
                  <c:v>9.1552817726695671E-2</c:v>
                </c:pt>
                <c:pt idx="3">
                  <c:v>2.1661816114543295E-2</c:v>
                </c:pt>
                <c:pt idx="4">
                  <c:v>1.04760517529091E-2</c:v>
                </c:pt>
                <c:pt idx="5">
                  <c:v>0.10928662484479153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0.78299677284510616</c:v>
                </c:pt>
                <c:pt idx="1">
                  <c:v>0.10358334814043174</c:v>
                </c:pt>
                <c:pt idx="2">
                  <c:v>9.5725379179225134E-2</c:v>
                </c:pt>
                <c:pt idx="3">
                  <c:v>1.7640743555211277E-2</c:v>
                </c:pt>
                <c:pt idx="4">
                  <c:v>5.3756280025725276E-5</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0.48847514831215211</c:v>
                </c:pt>
                <c:pt idx="1">
                  <c:v>0.16213784063548314</c:v>
                </c:pt>
                <c:pt idx="2">
                  <c:v>0.12966800019878572</c:v>
                </c:pt>
                <c:pt idx="3">
                  <c:v>0.11270341231064868</c:v>
                </c:pt>
                <c:pt idx="4">
                  <c:v>7.0825976924268369E-2</c:v>
                </c:pt>
                <c:pt idx="5">
                  <c:v>2.045274459494004E-2</c:v>
                </c:pt>
                <c:pt idx="6">
                  <c:v>1.573687702372192E-2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0.52373347168550743</c:v>
                </c:pt>
                <c:pt idx="1">
                  <c:v>0.18613857317233173</c:v>
                </c:pt>
                <c:pt idx="2">
                  <c:v>9.9684951123247836E-2</c:v>
                </c:pt>
                <c:pt idx="3">
                  <c:v>2.4235701196868683E-2</c:v>
                </c:pt>
                <c:pt idx="4">
                  <c:v>1.6144620862610648E-2</c:v>
                </c:pt>
                <c:pt idx="5">
                  <c:v>0.15006268195943362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0.7653687708117598</c:v>
                </c:pt>
                <c:pt idx="1">
                  <c:v>0.12583075474925509</c:v>
                </c:pt>
                <c:pt idx="2">
                  <c:v>8.6383181178948096E-2</c:v>
                </c:pt>
                <c:pt idx="3">
                  <c:v>2.241606414349526E-2</c:v>
                </c:pt>
                <c:pt idx="4">
                  <c:v>1.2291165417576981E-6</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0.53276413439801662</c:v>
                </c:pt>
                <c:pt idx="1">
                  <c:v>0.1429643255150754</c:v>
                </c:pt>
                <c:pt idx="2">
                  <c:v>0.14290204190012662</c:v>
                </c:pt>
                <c:pt idx="3">
                  <c:v>0.14154369181989615</c:v>
                </c:pt>
                <c:pt idx="4">
                  <c:v>3.5411129751728887E-2</c:v>
                </c:pt>
                <c:pt idx="5">
                  <c:v>4.4146766151563427E-3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0.39898779870200923</c:v>
                </c:pt>
                <c:pt idx="1">
                  <c:v>0.15981893290970903</c:v>
                </c:pt>
                <c:pt idx="2">
                  <c:v>0.14162485401109812</c:v>
                </c:pt>
                <c:pt idx="3">
                  <c:v>9.3961426008570575E-2</c:v>
                </c:pt>
                <c:pt idx="4">
                  <c:v>3.987814194401651E-2</c:v>
                </c:pt>
                <c:pt idx="5">
                  <c:v>3.1686296624193554E-2</c:v>
                </c:pt>
                <c:pt idx="6">
                  <c:v>2.0889051256401978E-2</c:v>
                </c:pt>
                <c:pt idx="7">
                  <c:v>0.11315349854400099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0.51414248074769675</c:v>
                </c:pt>
                <c:pt idx="1">
                  <c:v>0.30270149766918647</c:v>
                </c:pt>
                <c:pt idx="2">
                  <c:v>6.9132019561313499E-2</c:v>
                </c:pt>
                <c:pt idx="3">
                  <c:v>2.7078447437878853E-2</c:v>
                </c:pt>
                <c:pt idx="4">
                  <c:v>1.4893791661692803E-2</c:v>
                </c:pt>
                <c:pt idx="5">
                  <c:v>1.3750855203300237E-2</c:v>
                </c:pt>
                <c:pt idx="6">
                  <c:v>5.8300907718931379E-2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0.26363737229116463</c:v>
                </c:pt>
                <c:pt idx="1">
                  <c:v>0.26089373181842807</c:v>
                </c:pt>
                <c:pt idx="2">
                  <c:v>0.20438609500688243</c:v>
                </c:pt>
                <c:pt idx="3">
                  <c:v>0.16099746565854658</c:v>
                </c:pt>
                <c:pt idx="4">
                  <c:v>8.6197900872779606E-2</c:v>
                </c:pt>
                <c:pt idx="5">
                  <c:v>1.920500943558822E-2</c:v>
                </c:pt>
                <c:pt idx="6">
                  <c:v>4.682424916610463E-3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0.29611634591998715</c:v>
                </c:pt>
                <c:pt idx="1">
                  <c:v>0.19234377259598257</c:v>
                </c:pt>
                <c:pt idx="2">
                  <c:v>0.15136553389364915</c:v>
                </c:pt>
                <c:pt idx="3">
                  <c:v>0.10651841953118901</c:v>
                </c:pt>
                <c:pt idx="4">
                  <c:v>9.3255846227439834E-2</c:v>
                </c:pt>
                <c:pt idx="5">
                  <c:v>6.6299752015734015E-2</c:v>
                </c:pt>
                <c:pt idx="6">
                  <c:v>4.4267364068319326E-2</c:v>
                </c:pt>
                <c:pt idx="7">
                  <c:v>7.2005487767218442E-3</c:v>
                </c:pt>
                <c:pt idx="8">
                  <c:v>1.4876835877361912E-7</c:v>
                </c:pt>
                <c:pt idx="9">
                  <c:v>4.263226820261834E-2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NATIONAL</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0.56511946298241633</c:v>
                </c:pt>
                <c:pt idx="1">
                  <c:v>0.12967410454850634</c:v>
                </c:pt>
                <c:pt idx="2">
                  <c:v>8.8913455519362028E-2</c:v>
                </c:pt>
                <c:pt idx="3">
                  <c:v>7.018882622971151E-2</c:v>
                </c:pt>
                <c:pt idx="4">
                  <c:v>2.166167400993348E-2</c:v>
                </c:pt>
                <c:pt idx="5">
                  <c:v>1.04760517529091E-2</c:v>
                </c:pt>
                <c:pt idx="6">
                  <c:v>0.11396642495716118</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0.27875153603401298</c:v>
                </c:pt>
                <c:pt idx="1">
                  <c:v>0.27578861393194892</c:v>
                </c:pt>
                <c:pt idx="2">
                  <c:v>0.22845662287914417</c:v>
                </c:pt>
                <c:pt idx="3">
                  <c:v>0.10358334814043174</c:v>
                </c:pt>
                <c:pt idx="4">
                  <c:v>9.5725379179225134E-2</c:v>
                </c:pt>
                <c:pt idx="5">
                  <c:v>1.7640743555211277E-2</c:v>
                </c:pt>
                <c:pt idx="6">
                  <c:v>5.3756280025725276E-5</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0.2970859348380675</c:v>
                </c:pt>
                <c:pt idx="1">
                  <c:v>0.16043379926377807</c:v>
                </c:pt>
                <c:pt idx="2">
                  <c:v>0.12966800019878572</c:v>
                </c:pt>
                <c:pt idx="3">
                  <c:v>0.10616482532513906</c:v>
                </c:pt>
                <c:pt idx="4">
                  <c:v>0.10235644019547083</c:v>
                </c:pt>
                <c:pt idx="5">
                  <c:v>7.424221878310637E-2</c:v>
                </c:pt>
                <c:pt idx="6">
                  <c:v>7.0825976924268369E-2</c:v>
                </c:pt>
                <c:pt idx="7">
                  <c:v>1.0346095515999654E-2</c:v>
                </c:pt>
                <c:pt idx="8">
                  <c:v>8.7659917819501354E-7</c:v>
                </c:pt>
                <c:pt idx="9">
                  <c:v>4.8875832356206211E-2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Carrefour</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0.52373347168550743</c:v>
                </c:pt>
                <c:pt idx="1">
                  <c:v>0.10852888112070069</c:v>
                </c:pt>
                <c:pt idx="2">
                  <c:v>9.3963999902131043E-2</c:v>
                </c:pt>
                <c:pt idx="3">
                  <c:v>7.4909793649522008E-2</c:v>
                </c:pt>
                <c:pt idx="4">
                  <c:v>2.4235701196868683E-2</c:v>
                </c:pt>
                <c:pt idx="5">
                  <c:v>1.6144620862610648E-2</c:v>
                </c:pt>
                <c:pt idx="6">
                  <c:v>0.15848353158265943</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Enfant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C6D7547C-F7E4-4C00-A658-0B04E16EC6DB}"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0.28979485020654278</c:v>
                </c:pt>
                <c:pt idx="1">
                  <c:v>0.24138035933222099</c:v>
                </c:pt>
                <c:pt idx="2">
                  <c:v>0.23419356127299601</c:v>
                </c:pt>
                <c:pt idx="3">
                  <c:v>0.12583075474925509</c:v>
                </c:pt>
                <c:pt idx="4">
                  <c:v>8.6383181178948096E-2</c:v>
                </c:pt>
                <c:pt idx="5">
                  <c:v>2.241606414349526E-2</c:v>
                </c:pt>
                <c:pt idx="6">
                  <c:v>1.2291165417576981E-6</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CH"/>
    </a:p>
  </c:txPr>
  <c:externalData r:id="rId2">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Frais A Tartiner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0044D83F-B5BE-45FE-842A-EC19BC607925}"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Sheet1!$B$2:$B$10</c:f>
              <c:numCache>
                <c:formatCode>General</c:formatCode>
                <c:ptCount val="9"/>
                <c:pt idx="0">
                  <c:v>0.33495661866567283</c:v>
                </c:pt>
                <c:pt idx="1">
                  <c:v>0.14290204190012662</c:v>
                </c:pt>
                <c:pt idx="2">
                  <c:v>0.1426367440068825</c:v>
                </c:pt>
                <c:pt idx="3">
                  <c:v>0.13477890637743031</c:v>
                </c:pt>
                <c:pt idx="4">
                  <c:v>0.11501460187481841</c:v>
                </c:pt>
                <c:pt idx="5">
                  <c:v>7.2014001885060422E-2</c:v>
                </c:pt>
                <c:pt idx="6">
                  <c:v>3.5411129751728887E-2</c:v>
                </c:pt>
                <c:pt idx="7">
                  <c:v>6.7647854424658311E-3</c:v>
                </c:pt>
                <c:pt idx="8">
                  <c:v>1.5521170095814191E-2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205415531627845E-2"/>
          <c:y val="0"/>
          <c:w val="0.89265268241541995"/>
          <c:h val="1"/>
        </c:manualLayout>
      </c:layout>
      <c:barChart>
        <c:barDir val="bar"/>
        <c:grouping val="clustered"/>
        <c:varyColors val="0"/>
        <c:ser>
          <c:idx val="2"/>
          <c:order val="0"/>
          <c:tx>
            <c:strRef>
              <c:f>Sheet1!$B$1</c:f>
              <c:strCache>
                <c:ptCount val="1"/>
                <c:pt idx="0">
                  <c:v>Salade | Intermarche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CA95-544F-96B3-8EFB982BAC66}"/>
              </c:ext>
            </c:extLst>
          </c:dPt>
          <c:dPt>
            <c:idx val="1"/>
            <c:invertIfNegative val="0"/>
            <c:bubble3D val="0"/>
            <c:extLst>
              <c:ext xmlns:c16="http://schemas.microsoft.com/office/drawing/2014/chart" uri="{C3380CC4-5D6E-409C-BE32-E72D297353CC}">
                <c16:uniqueId val="{00000003-CA95-544F-96B3-8EFB982BAC66}"/>
              </c:ext>
            </c:extLst>
          </c:dPt>
          <c:dPt>
            <c:idx val="2"/>
            <c:invertIfNegative val="0"/>
            <c:bubble3D val="0"/>
            <c:extLst>
              <c:ext xmlns:c16="http://schemas.microsoft.com/office/drawing/2014/chart" uri="{C3380CC4-5D6E-409C-BE32-E72D297353CC}">
                <c16:uniqueId val="{00000001-CA95-544F-96B3-8EFB982BAC66}"/>
              </c:ext>
            </c:extLst>
          </c:dPt>
          <c:dLbls>
            <c:dLbl>
              <c:idx val="1"/>
              <c:tx>
                <c:rich>
                  <a:bodyPr/>
                  <a:lstStyle/>
                  <a:p>
                    <a:fld id="{33481C20-CCFE-4BD5-AB97-E9D79679618C}" type="VALUE">
                      <a:rPr lang="en-US">
                        <a:latin typeface="Nexa Book" panose="00000400000000000000" pitchFamily="50" charset="0"/>
                      </a:rPr>
                      <a:pPr/>
                      <a:t>[VALUE]</a:t>
                    </a:fld>
                    <a:endParaRPr lang="en-US"/>
                  </a:p>
                </c:rich>
              </c:tx>
              <c:dLblPos val="inBase"/>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CA95-544F-96B3-8EFB982BAC66}"/>
                </c:ext>
              </c:extLst>
            </c:dLbl>
            <c:numFmt formatCode="0.0%" sourceLinked="0"/>
            <c:spPr>
              <a:noFill/>
              <a:ln>
                <a:noFill/>
              </a:ln>
              <a:effectLst/>
            </c:spPr>
            <c:txPr>
              <a:bodyPr rot="0" vertOverflow="overflow" horzOverflow="overflow" vert="horz" wrap="none" anchorCtr="0">
                <a:spAutoFit/>
              </a:bodyPr>
              <a:lstStyle/>
              <a:p>
                <a:pPr algn="l">
                  <a:defRPr sz="800">
                    <a:solidFill>
                      <a:schemeClr val="tx2"/>
                    </a:solidFill>
                    <a:latin typeface="Nexa Book" panose="00000400000000000000" pitchFamily="50" charset="0"/>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0.51414248074769675</c:v>
                </c:pt>
                <c:pt idx="1">
                  <c:v>0.20662404498031436</c:v>
                </c:pt>
                <c:pt idx="2">
                  <c:v>9.3819878036794258E-2</c:v>
                </c:pt>
                <c:pt idx="3">
                  <c:v>6.8732210849747025E-2</c:v>
                </c:pt>
                <c:pt idx="4">
                  <c:v>2.7078447437878853E-2</c:v>
                </c:pt>
                <c:pt idx="5">
                  <c:v>1.3750855203300237E-2</c:v>
                </c:pt>
                <c:pt idx="6">
                  <c:v>7.5852082744268468E-2</c:v>
                </c:pt>
              </c:numCache>
            </c:numRef>
          </c:val>
          <c:extLst>
            <c:ext xmlns:c16="http://schemas.microsoft.com/office/drawing/2014/chart" uri="{C3380CC4-5D6E-409C-BE32-E72D297353CC}">
              <c16:uniqueId val="{00000002-CA95-544F-96B3-8EFB982BAC66}"/>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0.30000000000000004"/>
        </c:scaling>
        <c:delete val="1"/>
        <c:axPos val="t"/>
        <c:numFmt formatCode="General" sourceLinked="1"/>
        <c:majorTickMark val="out"/>
        <c:minorTickMark val="none"/>
        <c:tickLblPos val="nextTo"/>
        <c:crossAx val="342373288"/>
        <c:crosses val="autoZero"/>
        <c:crossBetween val="between"/>
        <c:majorUnit val="0.1"/>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Sheet1!$B$2:$B$9</c:f>
              <c:numCache>
                <c:formatCode>General</c:formatCode>
                <c:ptCount val="8"/>
                <c:pt idx="0">
                  <c:v>1.6434191561951139E-2</c:v>
                </c:pt>
                <c:pt idx="1">
                  <c:v>-8.0946583969254415E-3</c:v>
                </c:pt>
                <c:pt idx="2">
                  <c:v>-6.3257814126071177E-3</c:v>
                </c:pt>
                <c:pt idx="3">
                  <c:v>1.7747560007268792E-3</c:v>
                </c:pt>
                <c:pt idx="4">
                  <c:v>-4.6334722138606163E-3</c:v>
                </c:pt>
                <c:pt idx="5">
                  <c:v>1.4631802206112061E-3</c:v>
                </c:pt>
                <c:pt idx="6">
                  <c:v>2.4465609738073581E-3</c:v>
                </c:pt>
                <c:pt idx="7">
                  <c:v>-3.0647767337034022E-3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1538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2214-4912-957F-CB9A0E40701B}"/>
                </c:ext>
              </c:extLst>
            </c:dLbl>
            <c:dLbl>
              <c:idx val="1"/>
              <c:tx>
                <c:rich>
                  <a:bodyPr/>
                  <a:lstStyle/>
                  <a:p>
                    <a:r>
                      <a:t>1301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55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2214-4912-957F-CB9A0E40701B}"/>
                </c:ext>
              </c:extLst>
            </c:dLbl>
            <c:dLbl>
              <c:idx val="4"/>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2214-4912-957F-CB9A0E40701B}"/>
                </c:ext>
              </c:extLst>
            </c:dLbl>
            <c:dLbl>
              <c:idx val="5"/>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2214-4912-957F-CB9A0E40701B}"/>
                </c:ext>
              </c:extLst>
            </c:dLbl>
            <c:dLbl>
              <c:idx val="7"/>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2214-4912-957F-CB9A0E40701B}"/>
                </c:ext>
              </c:extLst>
            </c:dLbl>
            <c:dLbl>
              <c:idx val="8"/>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2214-4912-957F-CB9A0E40701B}"/>
                </c:ext>
              </c:extLst>
            </c:dLbl>
            <c:dLbl>
              <c:idx val="9"/>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2214-4912-957F-CB9A0E40701B}"/>
                </c:ext>
              </c:extLst>
            </c:dLbl>
            <c:dLbl>
              <c:idx val="1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2214-4912-957F-CB9A0E40701B}"/>
                </c:ext>
              </c:extLst>
            </c:dLbl>
            <c:dLbl>
              <c:idx val="11"/>
              <c:tx>
                <c:rich>
                  <a:bodyPr/>
                  <a:lstStyle/>
                  <a:p>
                    <a:r>
                      <a:t>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2214-4912-957F-CB9A0E40701B}"/>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2214-4912-957F-CB9A0E40701B}"/>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2214-4912-957F-CB9A0E40701B}"/>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Aperitif</c:v>
                </c:pt>
                <c:pt idx="4">
                  <c:v>Bloc</c:v>
                </c:pt>
                <c:pt idx="5">
                  <c:v>Specialite</c:v>
                </c:pt>
                <c:pt idx="6">
                  <c:v>Tranche A Froid</c:v>
                </c:pt>
                <c:pt idx="7">
                  <c:v>Pate Persillee</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1537.9494649999999</c:v>
                </c:pt>
                <c:pt idx="1">
                  <c:v>1301.283848</c:v>
                </c:pt>
                <c:pt idx="2">
                  <c:v>59.466858999999999</c:v>
                </c:pt>
                <c:pt idx="3">
                  <c:v>54.700437999999998</c:v>
                </c:pt>
                <c:pt idx="4">
                  <c:v>40.276411000000003</c:v>
                </c:pt>
                <c:pt idx="5">
                  <c:v>27.881792999999998</c:v>
                </c:pt>
                <c:pt idx="6">
                  <c:v>19.122785</c:v>
                </c:pt>
                <c:pt idx="7">
                  <c:v>12.511972</c:v>
                </c:pt>
                <c:pt idx="8">
                  <c:v>8.1306130000000003</c:v>
                </c:pt>
                <c:pt idx="9">
                  <c:v>5.6803480000000004</c:v>
                </c:pt>
                <c:pt idx="10">
                  <c:v>5.4226080000000003</c:v>
                </c:pt>
                <c:pt idx="11">
                  <c:v>3.4348209999999999</c:v>
                </c:pt>
                <c:pt idx="12">
                  <c:v>3.0539E-2</c:v>
                </c:pt>
                <c:pt idx="13">
                  <c:v>5.8970000000000003E-3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29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29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6BC-4892-9D89-112E9096EE14}"/>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6BC-4892-9D89-112E9096EE14}"/>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6BC-4892-9D89-112E9096EE14}"/>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6BC-4892-9D89-112E9096EE14}"/>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6BC-4892-9D89-112E9096EE14}"/>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6BC-4892-9D89-112E9096EE14}"/>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6BC-4892-9D89-112E9096EE14}"/>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6BC-4892-9D89-112E9096EE14}"/>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6BC-4892-9D89-112E9096EE14}"/>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6BC-4892-9D89-112E9096EE14}"/>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Aperitif</c:v>
                </c:pt>
                <c:pt idx="4">
                  <c:v>Bloc</c:v>
                </c:pt>
                <c:pt idx="5">
                  <c:v>Specialite</c:v>
                </c:pt>
                <c:pt idx="6">
                  <c:v>Tranche A Froid</c:v>
                </c:pt>
                <c:pt idx="7">
                  <c:v>Pate Persillee</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29.293534999999999</c:v>
                </c:pt>
                <c:pt idx="1">
                  <c:v>29.293534999999999</c:v>
                </c:pt>
                <c:pt idx="2">
                  <c:v>0</c:v>
                </c:pt>
                <c:pt idx="3">
                  <c:v>0</c:v>
                </c:pt>
                <c:pt idx="4">
                  <c:v>0</c:v>
                </c:pt>
                <c:pt idx="5">
                  <c:v>0</c:v>
                </c:pt>
                <c:pt idx="6">
                  <c:v>0</c:v>
                </c:pt>
                <c:pt idx="7">
                  <c:v>0</c:v>
                </c:pt>
                <c:pt idx="8">
                  <c:v>0</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1538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9737-48F4-968E-C102797C785C}"/>
                </c:ext>
              </c:extLst>
            </c:dLbl>
            <c:dLbl>
              <c:idx val="1"/>
              <c:tx>
                <c:rich>
                  <a:bodyPr/>
                  <a:lstStyle/>
                  <a:p>
                    <a:r>
                      <a:t>1301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55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737-48F4-968E-C102797C785C}"/>
                </c:ext>
              </c:extLst>
            </c:dLbl>
            <c:dLbl>
              <c:idx val="4"/>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737-48F4-968E-C102797C785C}"/>
                </c:ext>
              </c:extLst>
            </c:dLbl>
            <c:dLbl>
              <c:idx val="5"/>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737-48F4-968E-C102797C785C}"/>
                </c:ext>
              </c:extLst>
            </c:dLbl>
            <c:dLbl>
              <c:idx val="7"/>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737-48F4-968E-C102797C785C}"/>
                </c:ext>
              </c:extLst>
            </c:dLbl>
            <c:dLbl>
              <c:idx val="8"/>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737-48F4-968E-C102797C785C}"/>
                </c:ext>
              </c:extLst>
            </c:dLbl>
            <c:dLbl>
              <c:idx val="9"/>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737-48F4-968E-C102797C785C}"/>
                </c:ext>
              </c:extLst>
            </c:dLbl>
            <c:dLbl>
              <c:idx val="1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737-48F4-968E-C102797C785C}"/>
                </c:ext>
              </c:extLst>
            </c:dLbl>
            <c:dLbl>
              <c:idx val="11"/>
              <c:tx>
                <c:rich>
                  <a:bodyPr/>
                  <a:lstStyle/>
                  <a:p>
                    <a:r>
                      <a:t>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737-48F4-968E-C102797C785C}"/>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737-48F4-968E-C102797C785C}"/>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737-48F4-968E-C102797C785C}"/>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Aperitif</c:v>
                </c:pt>
                <c:pt idx="4">
                  <c:v>Bloc</c:v>
                </c:pt>
                <c:pt idx="5">
                  <c:v>Specialite</c:v>
                </c:pt>
                <c:pt idx="6">
                  <c:v>Tranche A Froid</c:v>
                </c:pt>
                <c:pt idx="7">
                  <c:v>Pate Persillee</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1537.9494649999999</c:v>
                </c:pt>
                <c:pt idx="1">
                  <c:v>1301.283848</c:v>
                </c:pt>
                <c:pt idx="2">
                  <c:v>59.466858999999999</c:v>
                </c:pt>
                <c:pt idx="3">
                  <c:v>54.700437999999998</c:v>
                </c:pt>
                <c:pt idx="4">
                  <c:v>40.276411000000003</c:v>
                </c:pt>
                <c:pt idx="5">
                  <c:v>27.881792999999998</c:v>
                </c:pt>
                <c:pt idx="6">
                  <c:v>19.122785</c:v>
                </c:pt>
                <c:pt idx="7">
                  <c:v>12.511972</c:v>
                </c:pt>
                <c:pt idx="8">
                  <c:v>8.1306130000000003</c:v>
                </c:pt>
                <c:pt idx="9">
                  <c:v>5.6803480000000004</c:v>
                </c:pt>
                <c:pt idx="10">
                  <c:v>5.4226080000000003</c:v>
                </c:pt>
                <c:pt idx="11">
                  <c:v>3.4348209999999999</c:v>
                </c:pt>
                <c:pt idx="12">
                  <c:v>3.0539E-2</c:v>
                </c:pt>
                <c:pt idx="13">
                  <c:v>5.8970000000000003E-3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36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36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D42C-46FF-9027-10BDC4B4F1BF}"/>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D42C-46FF-9027-10BDC4B4F1BF}"/>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D42C-46FF-9027-10BDC4B4F1BF}"/>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D42C-46FF-9027-10BDC4B4F1BF}"/>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D42C-46FF-9027-10BDC4B4F1BF}"/>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D42C-46FF-9027-10BDC4B4F1BF}"/>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D42C-46FF-9027-10BDC4B4F1BF}"/>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D42C-46FF-9027-10BDC4B4F1BF}"/>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D42C-46FF-9027-10BDC4B4F1BF}"/>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D42C-46FF-9027-10BDC4B4F1BF}"/>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Aperitif</c:v>
                </c:pt>
                <c:pt idx="4">
                  <c:v>Bloc</c:v>
                </c:pt>
                <c:pt idx="5">
                  <c:v>Specialite</c:v>
                </c:pt>
                <c:pt idx="6">
                  <c:v>Tranche A Froid</c:v>
                </c:pt>
                <c:pt idx="7">
                  <c:v>Pate Persillee</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35.786185000000003</c:v>
                </c:pt>
                <c:pt idx="1">
                  <c:v>35.786138000000001</c:v>
                </c:pt>
                <c:pt idx="2">
                  <c:v>0</c:v>
                </c:pt>
                <c:pt idx="3">
                  <c:v>0</c:v>
                </c:pt>
                <c:pt idx="4">
                  <c:v>0</c:v>
                </c:pt>
                <c:pt idx="5">
                  <c:v>0</c:v>
                </c:pt>
                <c:pt idx="6">
                  <c:v>0</c:v>
                </c:pt>
                <c:pt idx="7">
                  <c:v>0</c:v>
                </c:pt>
                <c:pt idx="8">
                  <c:v>4.6999999999999997E-5</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1538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6CFA-47A8-9260-C0DB57DC7274}"/>
                </c:ext>
              </c:extLst>
            </c:dLbl>
            <c:dLbl>
              <c:idx val="1"/>
              <c:tx>
                <c:rich>
                  <a:bodyPr/>
                  <a:lstStyle/>
                  <a:p>
                    <a:r>
                      <a:t>1301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55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6CFA-47A8-9260-C0DB57DC7274}"/>
                </c:ext>
              </c:extLst>
            </c:dLbl>
            <c:dLbl>
              <c:idx val="4"/>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6CFA-47A8-9260-C0DB57DC7274}"/>
                </c:ext>
              </c:extLst>
            </c:dLbl>
            <c:dLbl>
              <c:idx val="5"/>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6CFA-47A8-9260-C0DB57DC7274}"/>
                </c:ext>
              </c:extLst>
            </c:dLbl>
            <c:dLbl>
              <c:idx val="7"/>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6CFA-47A8-9260-C0DB57DC7274}"/>
                </c:ext>
              </c:extLst>
            </c:dLbl>
            <c:dLbl>
              <c:idx val="8"/>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6CFA-47A8-9260-C0DB57DC7274}"/>
                </c:ext>
              </c:extLst>
            </c:dLbl>
            <c:dLbl>
              <c:idx val="9"/>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6CFA-47A8-9260-C0DB57DC7274}"/>
                </c:ext>
              </c:extLst>
            </c:dLbl>
            <c:dLbl>
              <c:idx val="1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6CFA-47A8-9260-C0DB57DC7274}"/>
                </c:ext>
              </c:extLst>
            </c:dLbl>
            <c:dLbl>
              <c:idx val="11"/>
              <c:tx>
                <c:rich>
                  <a:bodyPr/>
                  <a:lstStyle/>
                  <a:p>
                    <a:r>
                      <a:t>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CFA-47A8-9260-C0DB57DC7274}"/>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6CFA-47A8-9260-C0DB57DC7274}"/>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6CFA-47A8-9260-C0DB57DC7274}"/>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Aperitif</c:v>
                </c:pt>
                <c:pt idx="4">
                  <c:v>Bloc</c:v>
                </c:pt>
                <c:pt idx="5">
                  <c:v>Specialite</c:v>
                </c:pt>
                <c:pt idx="6">
                  <c:v>Tranche A Froid</c:v>
                </c:pt>
                <c:pt idx="7">
                  <c:v>Pate Persillee</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1537.9494649999999</c:v>
                </c:pt>
                <c:pt idx="1">
                  <c:v>1301.283848</c:v>
                </c:pt>
                <c:pt idx="2">
                  <c:v>59.466858999999999</c:v>
                </c:pt>
                <c:pt idx="3">
                  <c:v>54.700437999999998</c:v>
                </c:pt>
                <c:pt idx="4">
                  <c:v>40.276411000000003</c:v>
                </c:pt>
                <c:pt idx="5">
                  <c:v>27.881792999999998</c:v>
                </c:pt>
                <c:pt idx="6">
                  <c:v>19.122785</c:v>
                </c:pt>
                <c:pt idx="7">
                  <c:v>12.511972</c:v>
                </c:pt>
                <c:pt idx="8">
                  <c:v>8.1306130000000003</c:v>
                </c:pt>
                <c:pt idx="9">
                  <c:v>5.6803480000000004</c:v>
                </c:pt>
                <c:pt idx="10">
                  <c:v>5.4226080000000003</c:v>
                </c:pt>
                <c:pt idx="11">
                  <c:v>3.4348209999999999</c:v>
                </c:pt>
                <c:pt idx="12">
                  <c:v>3.0539E-2</c:v>
                </c:pt>
                <c:pt idx="13">
                  <c:v>5.8970000000000003E-3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26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21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6370-4E55-8C0B-15F0266C8526}"/>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6370-4E55-8C0B-15F0266C8526}"/>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6370-4E55-8C0B-15F0266C8526}"/>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6370-4E55-8C0B-15F0266C8526}"/>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6370-4E55-8C0B-15F0266C8526}"/>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6370-4E55-8C0B-15F0266C8526}"/>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6370-4E55-8C0B-15F0266C8526}"/>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370-4E55-8C0B-15F0266C8526}"/>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6370-4E55-8C0B-15F0266C8526}"/>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6370-4E55-8C0B-15F0266C8526}"/>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Aperitif</c:v>
                </c:pt>
                <c:pt idx="4">
                  <c:v>Bloc</c:v>
                </c:pt>
                <c:pt idx="5">
                  <c:v>Specialite</c:v>
                </c:pt>
                <c:pt idx="6">
                  <c:v>Tranche A Froid</c:v>
                </c:pt>
                <c:pt idx="7">
                  <c:v>Pate Persillee</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26.066303000000001</c:v>
                </c:pt>
                <c:pt idx="1">
                  <c:v>21.016295</c:v>
                </c:pt>
                <c:pt idx="2">
                  <c:v>0</c:v>
                </c:pt>
                <c:pt idx="3">
                  <c:v>4.8266390000000001</c:v>
                </c:pt>
                <c:pt idx="4">
                  <c:v>0</c:v>
                </c:pt>
                <c:pt idx="5">
                  <c:v>0</c:v>
                </c:pt>
                <c:pt idx="6">
                  <c:v>0</c:v>
                </c:pt>
                <c:pt idx="7">
                  <c:v>0</c:v>
                </c:pt>
                <c:pt idx="8">
                  <c:v>0.17358199999999999</c:v>
                </c:pt>
                <c:pt idx="9">
                  <c:v>0</c:v>
                </c:pt>
                <c:pt idx="10">
                  <c:v>0</c:v>
                </c:pt>
                <c:pt idx="11">
                  <c:v>4.9786999999999998E-2</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1538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752C-4CA1-9C77-8D8BF7EE5797}"/>
                </c:ext>
              </c:extLst>
            </c:dLbl>
            <c:dLbl>
              <c:idx val="1"/>
              <c:tx>
                <c:rich>
                  <a:bodyPr/>
                  <a:lstStyle/>
                  <a:p>
                    <a:r>
                      <a:t>1301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55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752C-4CA1-9C77-8D8BF7EE5797}"/>
                </c:ext>
              </c:extLst>
            </c:dLbl>
            <c:dLbl>
              <c:idx val="4"/>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752C-4CA1-9C77-8D8BF7EE5797}"/>
                </c:ext>
              </c:extLst>
            </c:dLbl>
            <c:dLbl>
              <c:idx val="5"/>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752C-4CA1-9C77-8D8BF7EE5797}"/>
                </c:ext>
              </c:extLst>
            </c:dLbl>
            <c:dLbl>
              <c:idx val="7"/>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752C-4CA1-9C77-8D8BF7EE5797}"/>
                </c:ext>
              </c:extLst>
            </c:dLbl>
            <c:dLbl>
              <c:idx val="8"/>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752C-4CA1-9C77-8D8BF7EE5797}"/>
                </c:ext>
              </c:extLst>
            </c:dLbl>
            <c:dLbl>
              <c:idx val="9"/>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752C-4CA1-9C77-8D8BF7EE5797}"/>
                </c:ext>
              </c:extLst>
            </c:dLbl>
            <c:dLbl>
              <c:idx val="1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752C-4CA1-9C77-8D8BF7EE5797}"/>
                </c:ext>
              </c:extLst>
            </c:dLbl>
            <c:dLbl>
              <c:idx val="11"/>
              <c:tx>
                <c:rich>
                  <a:bodyPr/>
                  <a:lstStyle/>
                  <a:p>
                    <a:r>
                      <a:t>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752C-4CA1-9C77-8D8BF7EE5797}"/>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752C-4CA1-9C77-8D8BF7EE5797}"/>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752C-4CA1-9C77-8D8BF7EE5797}"/>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Aperitif</c:v>
                </c:pt>
                <c:pt idx="4">
                  <c:v>Bloc</c:v>
                </c:pt>
                <c:pt idx="5">
                  <c:v>Specialite</c:v>
                </c:pt>
                <c:pt idx="6">
                  <c:v>Tranche A Froid</c:v>
                </c:pt>
                <c:pt idx="7">
                  <c:v>Pate Persillee</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1537.9494649999999</c:v>
                </c:pt>
                <c:pt idx="1">
                  <c:v>1301.283848</c:v>
                </c:pt>
                <c:pt idx="2">
                  <c:v>59.466858999999999</c:v>
                </c:pt>
                <c:pt idx="3">
                  <c:v>54.700437999999998</c:v>
                </c:pt>
                <c:pt idx="4">
                  <c:v>40.276411000000003</c:v>
                </c:pt>
                <c:pt idx="5">
                  <c:v>27.881792999999998</c:v>
                </c:pt>
                <c:pt idx="6">
                  <c:v>19.122785</c:v>
                </c:pt>
                <c:pt idx="7">
                  <c:v>12.511972</c:v>
                </c:pt>
                <c:pt idx="8">
                  <c:v>8.1306130000000003</c:v>
                </c:pt>
                <c:pt idx="9">
                  <c:v>5.6803480000000004</c:v>
                </c:pt>
                <c:pt idx="10">
                  <c:v>5.4226080000000003</c:v>
                </c:pt>
                <c:pt idx="11">
                  <c:v>3.4348209999999999</c:v>
                </c:pt>
                <c:pt idx="12">
                  <c:v>3.0539E-2</c:v>
                </c:pt>
                <c:pt idx="13">
                  <c:v>5.8970000000000003E-3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161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122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r>
                      <a:t>37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1DCC-479C-9896-B838D94821D2}"/>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1DCC-479C-9896-B838D94821D2}"/>
                </c:ext>
              </c:extLst>
            </c:dLbl>
            <c:dLbl>
              <c:idx val="5"/>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1DCC-479C-9896-B838D94821D2}"/>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1DCC-479C-9896-B838D94821D2}"/>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1DCC-479C-9896-B838D94821D2}"/>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1DCC-479C-9896-B838D94821D2}"/>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1DCC-479C-9896-B838D94821D2}"/>
                </c:ext>
              </c:extLst>
            </c:dLbl>
            <c:dLbl>
              <c:idx val="11"/>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1DCC-479C-9896-B838D94821D2}"/>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1DCC-479C-9896-B838D94821D2}"/>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1DCC-479C-9896-B838D94821D2}"/>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Aperitif</c:v>
                </c:pt>
                <c:pt idx="4">
                  <c:v>Bloc</c:v>
                </c:pt>
                <c:pt idx="5">
                  <c:v>Specialite</c:v>
                </c:pt>
                <c:pt idx="6">
                  <c:v>Tranche A Froid</c:v>
                </c:pt>
                <c:pt idx="7">
                  <c:v>Pate Persillee</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161.36437100000001</c:v>
                </c:pt>
                <c:pt idx="1">
                  <c:v>122.27048600000001</c:v>
                </c:pt>
                <c:pt idx="2">
                  <c:v>0</c:v>
                </c:pt>
                <c:pt idx="3">
                  <c:v>36.938121000000002</c:v>
                </c:pt>
                <c:pt idx="4">
                  <c:v>1.768E-3</c:v>
                </c:pt>
                <c:pt idx="5">
                  <c:v>1.12608</c:v>
                </c:pt>
                <c:pt idx="6">
                  <c:v>2.4510000000000001E-3</c:v>
                </c:pt>
                <c:pt idx="7">
                  <c:v>0</c:v>
                </c:pt>
                <c:pt idx="8">
                  <c:v>0.17362900000000001</c:v>
                </c:pt>
                <c:pt idx="9">
                  <c:v>0</c:v>
                </c:pt>
                <c:pt idx="10">
                  <c:v>0</c:v>
                </c:pt>
                <c:pt idx="11">
                  <c:v>0.85183600000000004</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233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7585-4273-9A77-B0C3CA75E62D}"/>
                </c:ext>
              </c:extLst>
            </c:dLbl>
            <c:dLbl>
              <c:idx val="1"/>
              <c:tx>
                <c:rich>
                  <a:bodyPr/>
                  <a:lstStyle/>
                  <a:p>
                    <a:r>
                      <a:t>222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7585-4273-9A77-B0C3CA75E62D}"/>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7585-4273-9A77-B0C3CA75E62D}"/>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7585-4273-9A77-B0C3CA75E62D}"/>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7585-4273-9A77-B0C3CA75E62D}"/>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7585-4273-9A77-B0C3CA75E62D}"/>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7585-4273-9A77-B0C3CA75E62D}"/>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7585-4273-9A77-B0C3CA75E62D}"/>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7585-4273-9A77-B0C3CA75E62D}"/>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Sheet1!$A$2:$A$13</c:f>
              <c:strCache>
                <c:ptCount val="12"/>
                <c:pt idx="0">
                  <c:v>Grand</c:v>
                </c:pt>
                <c:pt idx="1">
                  <c:v>Soft Cheese</c:v>
                </c:pt>
                <c:pt idx="2">
                  <c:v>Aperitif</c:v>
                </c:pt>
                <c:pt idx="3">
                  <c:v>Alternative Vegetale</c:v>
                </c:pt>
                <c:pt idx="4">
                  <c:v>Tranche A Froid</c:v>
                </c:pt>
                <c:pt idx="5">
                  <c:v>Bloc</c:v>
                </c:pt>
                <c:pt idx="6">
                  <c:v>Dessert</c:v>
                </c:pt>
                <c:pt idx="7">
                  <c:v>Specialite</c:v>
                </c:pt>
                <c:pt idx="8">
                  <c:v>Rape</c:v>
                </c:pt>
                <c:pt idx="9">
                  <c:v>Plat Chaud</c:v>
                </c:pt>
                <c:pt idx="10">
                  <c:v>Pate Persillee</c:v>
                </c:pt>
                <c:pt idx="11">
                  <c:v>Ingredient A Chaud</c:v>
                </c:pt>
              </c:strCache>
            </c:strRef>
          </c:cat>
          <c:val>
            <c:numRef>
              <c:f>Sheet1!$B$2:$B$13</c:f>
              <c:numCache>
                <c:formatCode>General</c:formatCode>
                <c:ptCount val="12"/>
                <c:pt idx="0">
                  <c:v>233.13574600000001</c:v>
                </c:pt>
                <c:pt idx="1">
                  <c:v>221.89111600000001</c:v>
                </c:pt>
                <c:pt idx="2">
                  <c:v>10.303675</c:v>
                </c:pt>
                <c:pt idx="3">
                  <c:v>0.94095499999999999</c:v>
                </c:pt>
                <c:pt idx="4">
                  <c:v>0</c:v>
                </c:pt>
                <c:pt idx="5">
                  <c:v>0</c:v>
                </c:pt>
                <c:pt idx="6">
                  <c:v>0</c:v>
                </c:pt>
                <c:pt idx="7">
                  <c:v>0</c:v>
                </c:pt>
                <c:pt idx="8">
                  <c:v>0</c:v>
                </c:pt>
                <c:pt idx="9">
                  <c:v>0</c:v>
                </c:pt>
                <c:pt idx="10">
                  <c:v>0</c:v>
                </c:pt>
                <c:pt idx="11">
                  <c:v>0</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44D5-42A6-95EA-868C6F347D12}"/>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44D5-42A6-95EA-868C6F347D12}"/>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44D5-42A6-95EA-868C6F347D12}"/>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44D5-42A6-95EA-868C6F347D12}"/>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44D5-42A6-95EA-868C6F347D12}"/>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44D5-42A6-95EA-868C6F347D12}"/>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44D5-42A6-95EA-868C6F347D12}"/>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44D5-42A6-95EA-868C6F347D12}"/>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Sheet1!$A$2:$A$13</c:f>
              <c:strCache>
                <c:ptCount val="12"/>
                <c:pt idx="0">
                  <c:v>Grand</c:v>
                </c:pt>
                <c:pt idx="1">
                  <c:v>Soft Cheese</c:v>
                </c:pt>
                <c:pt idx="2">
                  <c:v>Aperitif</c:v>
                </c:pt>
                <c:pt idx="3">
                  <c:v>Alternative Vegetale</c:v>
                </c:pt>
                <c:pt idx="4">
                  <c:v>Tranche A Froid</c:v>
                </c:pt>
                <c:pt idx="5">
                  <c:v>Bloc</c:v>
                </c:pt>
                <c:pt idx="6">
                  <c:v>Dessert</c:v>
                </c:pt>
                <c:pt idx="7">
                  <c:v>Specialite</c:v>
                </c:pt>
                <c:pt idx="8">
                  <c:v>Rape</c:v>
                </c:pt>
                <c:pt idx="9">
                  <c:v>Plat Chaud</c:v>
                </c:pt>
                <c:pt idx="10">
                  <c:v>Pate Persillee</c:v>
                </c:pt>
                <c:pt idx="11">
                  <c:v>Ingredient A Chaud</c:v>
                </c:pt>
              </c:strCache>
            </c:strRef>
          </c:cat>
          <c:val>
            <c:numRef>
              <c:f>Sheet1!$B$2:$B$13</c:f>
              <c:numCache>
                <c:formatCode>General</c:formatCode>
                <c:ptCount val="12"/>
                <c:pt idx="0">
                  <c:v>5.831683</c:v>
                </c:pt>
                <c:pt idx="1">
                  <c:v>5.831683</c:v>
                </c:pt>
                <c:pt idx="2">
                  <c:v>0</c:v>
                </c:pt>
                <c:pt idx="3">
                  <c:v>0</c:v>
                </c:pt>
                <c:pt idx="4">
                  <c:v>0</c:v>
                </c:pt>
                <c:pt idx="5">
                  <c:v>0</c:v>
                </c:pt>
                <c:pt idx="6">
                  <c:v>0</c:v>
                </c:pt>
                <c:pt idx="7">
                  <c:v>0</c:v>
                </c:pt>
                <c:pt idx="8">
                  <c:v>0</c:v>
                </c:pt>
                <c:pt idx="9">
                  <c:v>0</c:v>
                </c:pt>
                <c:pt idx="10">
                  <c:v>0</c:v>
                </c:pt>
                <c:pt idx="11">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0.39898779870200923</c:v>
                </c:pt>
                <c:pt idx="1">
                  <c:v>4.5155097475704627E-2</c:v>
                </c:pt>
                <c:pt idx="2">
                  <c:v>4.4880052949062658E-2</c:v>
                </c:pt>
                <c:pt idx="3">
                  <c:v>3.9769773581328584E-2</c:v>
                </c:pt>
                <c:pt idx="4">
                  <c:v>3.7405476195536393E-2</c:v>
                </c:pt>
                <c:pt idx="5">
                  <c:v>3.6172912675697791E-2</c:v>
                </c:pt>
                <c:pt idx="6">
                  <c:v>2.7500639506900265E-2</c:v>
                </c:pt>
                <c:pt idx="7">
                  <c:v>2.2511256898348899E-2</c:v>
                </c:pt>
                <c:pt idx="8">
                  <c:v>1.6150431001123129E-2</c:v>
                </c:pt>
                <c:pt idx="9">
                  <c:v>0.3314665610142884</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233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CA44-46ED-89D4-8F89BB140DF8}"/>
                </c:ext>
              </c:extLst>
            </c:dLbl>
            <c:dLbl>
              <c:idx val="1"/>
              <c:tx>
                <c:rich>
                  <a:bodyPr/>
                  <a:lstStyle/>
                  <a:p>
                    <a:r>
                      <a:t>222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CA44-46ED-89D4-8F89BB140DF8}"/>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CA44-46ED-89D4-8F89BB140DF8}"/>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CA44-46ED-89D4-8F89BB140DF8}"/>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CA44-46ED-89D4-8F89BB140DF8}"/>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CA44-46ED-89D4-8F89BB140DF8}"/>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CA44-46ED-89D4-8F89BB140DF8}"/>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CA44-46ED-89D4-8F89BB140DF8}"/>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CA44-46ED-89D4-8F89BB140DF8}"/>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Sheet1!$A$2:$A$13</c:f>
              <c:strCache>
                <c:ptCount val="12"/>
                <c:pt idx="0">
                  <c:v>Grand</c:v>
                </c:pt>
                <c:pt idx="1">
                  <c:v>Soft Cheese</c:v>
                </c:pt>
                <c:pt idx="2">
                  <c:v>Aperitif</c:v>
                </c:pt>
                <c:pt idx="3">
                  <c:v>Alternative Vegetale</c:v>
                </c:pt>
                <c:pt idx="4">
                  <c:v>Tranche A Froid</c:v>
                </c:pt>
                <c:pt idx="5">
                  <c:v>Bloc</c:v>
                </c:pt>
                <c:pt idx="6">
                  <c:v>Dessert</c:v>
                </c:pt>
                <c:pt idx="7">
                  <c:v>Specialite</c:v>
                </c:pt>
                <c:pt idx="8">
                  <c:v>Rape</c:v>
                </c:pt>
                <c:pt idx="9">
                  <c:v>Plat Chaud</c:v>
                </c:pt>
                <c:pt idx="10">
                  <c:v>Pate Persillee</c:v>
                </c:pt>
                <c:pt idx="11">
                  <c:v>Ingredient A Chaud</c:v>
                </c:pt>
              </c:strCache>
            </c:strRef>
          </c:cat>
          <c:val>
            <c:numRef>
              <c:f>Sheet1!$B$2:$B$13</c:f>
              <c:numCache>
                <c:formatCode>General</c:formatCode>
                <c:ptCount val="12"/>
                <c:pt idx="0">
                  <c:v>233.13574600000001</c:v>
                </c:pt>
                <c:pt idx="1">
                  <c:v>221.89111600000001</c:v>
                </c:pt>
                <c:pt idx="2">
                  <c:v>10.303675</c:v>
                </c:pt>
                <c:pt idx="3">
                  <c:v>0.94095499999999999</c:v>
                </c:pt>
                <c:pt idx="4">
                  <c:v>0</c:v>
                </c:pt>
                <c:pt idx="5">
                  <c:v>0</c:v>
                </c:pt>
                <c:pt idx="6">
                  <c:v>0</c:v>
                </c:pt>
                <c:pt idx="7">
                  <c:v>0</c:v>
                </c:pt>
                <c:pt idx="8">
                  <c:v>0</c:v>
                </c:pt>
                <c:pt idx="9">
                  <c:v>0</c:v>
                </c:pt>
                <c:pt idx="10">
                  <c:v>0</c:v>
                </c:pt>
                <c:pt idx="11">
                  <c:v>0</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F4E6-4ED9-8475-E4611060E7A6}"/>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F4E6-4ED9-8475-E4611060E7A6}"/>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F4E6-4ED9-8475-E4611060E7A6}"/>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F4E6-4ED9-8475-E4611060E7A6}"/>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F4E6-4ED9-8475-E4611060E7A6}"/>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F4E6-4ED9-8475-E4611060E7A6}"/>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F4E6-4ED9-8475-E4611060E7A6}"/>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F4E6-4ED9-8475-E4611060E7A6}"/>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Sheet1!$A$2:$A$13</c:f>
              <c:strCache>
                <c:ptCount val="12"/>
                <c:pt idx="0">
                  <c:v>Grand</c:v>
                </c:pt>
                <c:pt idx="1">
                  <c:v>Soft Cheese</c:v>
                </c:pt>
                <c:pt idx="2">
                  <c:v>Aperitif</c:v>
                </c:pt>
                <c:pt idx="3">
                  <c:v>Alternative Vegetale</c:v>
                </c:pt>
                <c:pt idx="4">
                  <c:v>Tranche A Froid</c:v>
                </c:pt>
                <c:pt idx="5">
                  <c:v>Bloc</c:v>
                </c:pt>
                <c:pt idx="6">
                  <c:v>Dessert</c:v>
                </c:pt>
                <c:pt idx="7">
                  <c:v>Specialite</c:v>
                </c:pt>
                <c:pt idx="8">
                  <c:v>Rape</c:v>
                </c:pt>
                <c:pt idx="9">
                  <c:v>Plat Chaud</c:v>
                </c:pt>
                <c:pt idx="10">
                  <c:v>Pate Persillee</c:v>
                </c:pt>
                <c:pt idx="11">
                  <c:v>Ingredient A Chaud</c:v>
                </c:pt>
              </c:strCache>
            </c:strRef>
          </c:cat>
          <c:val>
            <c:numRef>
              <c:f>Sheet1!$B$2:$B$13</c:f>
              <c:numCache>
                <c:formatCode>General</c:formatCode>
                <c:ptCount val="12"/>
                <c:pt idx="0">
                  <c:v>6.741136</c:v>
                </c:pt>
                <c:pt idx="1">
                  <c:v>6.741136</c:v>
                </c:pt>
                <c:pt idx="2">
                  <c:v>0</c:v>
                </c:pt>
                <c:pt idx="3">
                  <c:v>0</c:v>
                </c:pt>
                <c:pt idx="4">
                  <c:v>0</c:v>
                </c:pt>
                <c:pt idx="5">
                  <c:v>0</c:v>
                </c:pt>
                <c:pt idx="6">
                  <c:v>0</c:v>
                </c:pt>
                <c:pt idx="7">
                  <c:v>0</c:v>
                </c:pt>
                <c:pt idx="8">
                  <c:v>0</c:v>
                </c:pt>
                <c:pt idx="9">
                  <c:v>0</c:v>
                </c:pt>
                <c:pt idx="10">
                  <c:v>0</c:v>
                </c:pt>
                <c:pt idx="11">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233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D68C-4CF1-B886-5E8F0F875C73}"/>
                </c:ext>
              </c:extLst>
            </c:dLbl>
            <c:dLbl>
              <c:idx val="1"/>
              <c:tx>
                <c:rich>
                  <a:bodyPr/>
                  <a:lstStyle/>
                  <a:p>
                    <a:r>
                      <a:t>222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D68C-4CF1-B886-5E8F0F875C73}"/>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D68C-4CF1-B886-5E8F0F875C73}"/>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D68C-4CF1-B886-5E8F0F875C73}"/>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D68C-4CF1-B886-5E8F0F875C73}"/>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D68C-4CF1-B886-5E8F0F875C73}"/>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D68C-4CF1-B886-5E8F0F875C73}"/>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D68C-4CF1-B886-5E8F0F875C73}"/>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D68C-4CF1-B886-5E8F0F875C73}"/>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Sheet1!$A$2:$A$13</c:f>
              <c:strCache>
                <c:ptCount val="12"/>
                <c:pt idx="0">
                  <c:v>Grand</c:v>
                </c:pt>
                <c:pt idx="1">
                  <c:v>Soft Cheese</c:v>
                </c:pt>
                <c:pt idx="2">
                  <c:v>Aperitif</c:v>
                </c:pt>
                <c:pt idx="3">
                  <c:v>Alternative Vegetale</c:v>
                </c:pt>
                <c:pt idx="4">
                  <c:v>Tranche A Froid</c:v>
                </c:pt>
                <c:pt idx="5">
                  <c:v>Bloc</c:v>
                </c:pt>
                <c:pt idx="6">
                  <c:v>Dessert</c:v>
                </c:pt>
                <c:pt idx="7">
                  <c:v>Specialite</c:v>
                </c:pt>
                <c:pt idx="8">
                  <c:v>Rape</c:v>
                </c:pt>
                <c:pt idx="9">
                  <c:v>Plat Chaud</c:v>
                </c:pt>
                <c:pt idx="10">
                  <c:v>Pate Persillee</c:v>
                </c:pt>
                <c:pt idx="11">
                  <c:v>Ingredient A Chaud</c:v>
                </c:pt>
              </c:strCache>
            </c:strRef>
          </c:cat>
          <c:val>
            <c:numRef>
              <c:f>Sheet1!$B$2:$B$13</c:f>
              <c:numCache>
                <c:formatCode>General</c:formatCode>
                <c:ptCount val="12"/>
                <c:pt idx="0">
                  <c:v>233.13574600000001</c:v>
                </c:pt>
                <c:pt idx="1">
                  <c:v>221.89111600000001</c:v>
                </c:pt>
                <c:pt idx="2">
                  <c:v>10.303675</c:v>
                </c:pt>
                <c:pt idx="3">
                  <c:v>0.94095499999999999</c:v>
                </c:pt>
                <c:pt idx="4">
                  <c:v>0</c:v>
                </c:pt>
                <c:pt idx="5">
                  <c:v>0</c:v>
                </c:pt>
                <c:pt idx="6">
                  <c:v>0</c:v>
                </c:pt>
                <c:pt idx="7">
                  <c:v>0</c:v>
                </c:pt>
                <c:pt idx="8">
                  <c:v>0</c:v>
                </c:pt>
                <c:pt idx="9">
                  <c:v>0</c:v>
                </c:pt>
                <c:pt idx="10">
                  <c:v>0</c:v>
                </c:pt>
                <c:pt idx="11">
                  <c:v>0</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88C9-4432-8F8D-A89B80CD2232}"/>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88C9-4432-8F8D-A89B80CD2232}"/>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88C9-4432-8F8D-A89B80CD2232}"/>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88C9-4432-8F8D-A89B80CD2232}"/>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88C9-4432-8F8D-A89B80CD2232}"/>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88C9-4432-8F8D-A89B80CD2232}"/>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88C9-4432-8F8D-A89B80CD2232}"/>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88C9-4432-8F8D-A89B80CD2232}"/>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Sheet1!$A$2:$A$13</c:f>
              <c:strCache>
                <c:ptCount val="12"/>
                <c:pt idx="0">
                  <c:v>Grand</c:v>
                </c:pt>
                <c:pt idx="1">
                  <c:v>Soft Cheese</c:v>
                </c:pt>
                <c:pt idx="2">
                  <c:v>Aperitif</c:v>
                </c:pt>
                <c:pt idx="3">
                  <c:v>Alternative Vegetale</c:v>
                </c:pt>
                <c:pt idx="4">
                  <c:v>Tranche A Froid</c:v>
                </c:pt>
                <c:pt idx="5">
                  <c:v>Bloc</c:v>
                </c:pt>
                <c:pt idx="6">
                  <c:v>Dessert</c:v>
                </c:pt>
                <c:pt idx="7">
                  <c:v>Specialite</c:v>
                </c:pt>
                <c:pt idx="8">
                  <c:v>Rape</c:v>
                </c:pt>
                <c:pt idx="9">
                  <c:v>Plat Chaud</c:v>
                </c:pt>
                <c:pt idx="10">
                  <c:v>Pate Persillee</c:v>
                </c:pt>
                <c:pt idx="11">
                  <c:v>Ingredient A Chaud</c:v>
                </c:pt>
              </c:strCache>
            </c:strRef>
          </c:cat>
          <c:val>
            <c:numRef>
              <c:f>Sheet1!$B$2:$B$13</c:f>
              <c:numCache>
                <c:formatCode>General</c:formatCode>
                <c:ptCount val="12"/>
                <c:pt idx="0">
                  <c:v>5.3963190000000001</c:v>
                </c:pt>
                <c:pt idx="1">
                  <c:v>4.32524</c:v>
                </c:pt>
                <c:pt idx="2">
                  <c:v>1.030688</c:v>
                </c:pt>
                <c:pt idx="3">
                  <c:v>4.0391000000000003E-2</c:v>
                </c:pt>
                <c:pt idx="4">
                  <c:v>0</c:v>
                </c:pt>
                <c:pt idx="5">
                  <c:v>0</c:v>
                </c:pt>
                <c:pt idx="6">
                  <c:v>0</c:v>
                </c:pt>
                <c:pt idx="7">
                  <c:v>0</c:v>
                </c:pt>
                <c:pt idx="8">
                  <c:v>0</c:v>
                </c:pt>
                <c:pt idx="9">
                  <c:v>0</c:v>
                </c:pt>
                <c:pt idx="10">
                  <c:v>0</c:v>
                </c:pt>
                <c:pt idx="11">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233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9FFF-4987-A7B8-28270E388F5A}"/>
                </c:ext>
              </c:extLst>
            </c:dLbl>
            <c:dLbl>
              <c:idx val="1"/>
              <c:tx>
                <c:rich>
                  <a:bodyPr/>
                  <a:lstStyle/>
                  <a:p>
                    <a:r>
                      <a:t>222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FFF-4987-A7B8-28270E388F5A}"/>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FFF-4987-A7B8-28270E388F5A}"/>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FFF-4987-A7B8-28270E388F5A}"/>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FFF-4987-A7B8-28270E388F5A}"/>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FFF-4987-A7B8-28270E388F5A}"/>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FFF-4987-A7B8-28270E388F5A}"/>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FFF-4987-A7B8-28270E388F5A}"/>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FFF-4987-A7B8-28270E388F5A}"/>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Sheet1!$A$2:$A$13</c:f>
              <c:strCache>
                <c:ptCount val="12"/>
                <c:pt idx="0">
                  <c:v>Grand</c:v>
                </c:pt>
                <c:pt idx="1">
                  <c:v>Soft Cheese</c:v>
                </c:pt>
                <c:pt idx="2">
                  <c:v>Aperitif</c:v>
                </c:pt>
                <c:pt idx="3">
                  <c:v>Alternative Vegetale</c:v>
                </c:pt>
                <c:pt idx="4">
                  <c:v>Tranche A Froid</c:v>
                </c:pt>
                <c:pt idx="5">
                  <c:v>Bloc</c:v>
                </c:pt>
                <c:pt idx="6">
                  <c:v>Dessert</c:v>
                </c:pt>
                <c:pt idx="7">
                  <c:v>Specialite</c:v>
                </c:pt>
                <c:pt idx="8">
                  <c:v>Rape</c:v>
                </c:pt>
                <c:pt idx="9">
                  <c:v>Plat Chaud</c:v>
                </c:pt>
                <c:pt idx="10">
                  <c:v>Pate Persillee</c:v>
                </c:pt>
                <c:pt idx="11">
                  <c:v>Ingredient A Chaud</c:v>
                </c:pt>
              </c:strCache>
            </c:strRef>
          </c:cat>
          <c:val>
            <c:numRef>
              <c:f>Sheet1!$B$2:$B$13</c:f>
              <c:numCache>
                <c:formatCode>General</c:formatCode>
                <c:ptCount val="12"/>
                <c:pt idx="0">
                  <c:v>233.13574600000001</c:v>
                </c:pt>
                <c:pt idx="1">
                  <c:v>221.89111600000001</c:v>
                </c:pt>
                <c:pt idx="2">
                  <c:v>10.303675</c:v>
                </c:pt>
                <c:pt idx="3">
                  <c:v>0.94095499999999999</c:v>
                </c:pt>
                <c:pt idx="4">
                  <c:v>0</c:v>
                </c:pt>
                <c:pt idx="5">
                  <c:v>0</c:v>
                </c:pt>
                <c:pt idx="6">
                  <c:v>0</c:v>
                </c:pt>
                <c:pt idx="7">
                  <c:v>0</c:v>
                </c:pt>
                <c:pt idx="8">
                  <c:v>0</c:v>
                </c:pt>
                <c:pt idx="9">
                  <c:v>0</c:v>
                </c:pt>
                <c:pt idx="10">
                  <c:v>0</c:v>
                </c:pt>
                <c:pt idx="11">
                  <c:v>0</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31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24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r>
                      <a:t>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317D-4415-BF84-07900A61B31E}"/>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317D-4415-BF84-07900A61B31E}"/>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317D-4415-BF84-07900A61B31E}"/>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317D-4415-BF84-07900A61B31E}"/>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317D-4415-BF84-07900A61B31E}"/>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317D-4415-BF84-07900A61B31E}"/>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317D-4415-BF84-07900A61B31E}"/>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317D-4415-BF84-07900A61B31E}"/>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Sheet1!$A$2:$A$13</c:f>
              <c:strCache>
                <c:ptCount val="12"/>
                <c:pt idx="0">
                  <c:v>Grand</c:v>
                </c:pt>
                <c:pt idx="1">
                  <c:v>Soft Cheese</c:v>
                </c:pt>
                <c:pt idx="2">
                  <c:v>Aperitif</c:v>
                </c:pt>
                <c:pt idx="3">
                  <c:v>Alternative Vegetale</c:v>
                </c:pt>
                <c:pt idx="4">
                  <c:v>Tranche A Froid</c:v>
                </c:pt>
                <c:pt idx="5">
                  <c:v>Bloc</c:v>
                </c:pt>
                <c:pt idx="6">
                  <c:v>Dessert</c:v>
                </c:pt>
                <c:pt idx="7">
                  <c:v>Specialite</c:v>
                </c:pt>
                <c:pt idx="8">
                  <c:v>Rape</c:v>
                </c:pt>
                <c:pt idx="9">
                  <c:v>Plat Chaud</c:v>
                </c:pt>
                <c:pt idx="10">
                  <c:v>Pate Persillee</c:v>
                </c:pt>
                <c:pt idx="11">
                  <c:v>Ingredient A Chaud</c:v>
                </c:pt>
              </c:strCache>
            </c:strRef>
          </c:cat>
          <c:val>
            <c:numRef>
              <c:f>Sheet1!$B$2:$B$13</c:f>
              <c:numCache>
                <c:formatCode>General</c:formatCode>
                <c:ptCount val="12"/>
                <c:pt idx="0">
                  <c:v>30.956795</c:v>
                </c:pt>
                <c:pt idx="1">
                  <c:v>23.567757</c:v>
                </c:pt>
                <c:pt idx="2">
                  <c:v>7.1438560000000004</c:v>
                </c:pt>
                <c:pt idx="3">
                  <c:v>0.24518200000000001</c:v>
                </c:pt>
                <c:pt idx="4">
                  <c:v>0</c:v>
                </c:pt>
                <c:pt idx="5">
                  <c:v>0</c:v>
                </c:pt>
                <c:pt idx="6">
                  <c:v>0</c:v>
                </c:pt>
                <c:pt idx="7">
                  <c:v>0</c:v>
                </c:pt>
                <c:pt idx="8">
                  <c:v>0</c:v>
                </c:pt>
                <c:pt idx="9">
                  <c:v>0</c:v>
                </c:pt>
                <c:pt idx="10">
                  <c:v>0</c:v>
                </c:pt>
                <c:pt idx="11">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363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4779-433B-BFAF-83FCCA3F42C5}"/>
                </c:ext>
              </c:extLst>
            </c:dLbl>
            <c:dLbl>
              <c:idx val="1"/>
              <c:tx>
                <c:rich>
                  <a:bodyPr/>
                  <a:lstStyle/>
                  <a:p>
                    <a:r>
                      <a:t>174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4779-433B-BFAF-83FCCA3F42C5}"/>
                </c:ext>
              </c:extLst>
            </c:dLbl>
            <c:dLbl>
              <c:idx val="4"/>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4779-433B-BFAF-83FCCA3F42C5}"/>
                </c:ext>
              </c:extLst>
            </c:dLbl>
            <c:dLbl>
              <c:idx val="5"/>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4779-433B-BFAF-83FCCA3F42C5}"/>
                </c:ext>
              </c:extLst>
            </c:dLbl>
            <c:dLbl>
              <c:idx val="7"/>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4779-433B-BFAF-83FCCA3F42C5}"/>
                </c:ext>
              </c:extLst>
            </c:dLbl>
            <c:dLbl>
              <c:idx val="8"/>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4779-433B-BFAF-83FCCA3F42C5}"/>
                </c:ext>
              </c:extLst>
            </c:dLbl>
            <c:dLbl>
              <c:idx val="9"/>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4779-433B-BFAF-83FCCA3F42C5}"/>
                </c:ext>
              </c:extLst>
            </c:dLbl>
            <c:dLbl>
              <c:idx val="1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4779-433B-BFAF-83FCCA3F42C5}"/>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4779-433B-BFAF-83FCCA3F42C5}"/>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4779-433B-BFAF-83FCCA3F42C5}"/>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4779-433B-BFAF-83FCCA3F42C5}"/>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Bloc</c:v>
                </c:pt>
                <c:pt idx="4">
                  <c:v>Specialite</c:v>
                </c:pt>
                <c:pt idx="5">
                  <c:v>Tranche A Froid</c:v>
                </c:pt>
                <c:pt idx="6">
                  <c:v>Pate Persillee</c:v>
                </c:pt>
                <c:pt idx="7">
                  <c:v>Aperitif</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362.89668499999999</c:v>
                </c:pt>
                <c:pt idx="1">
                  <c:v>173.91667899999999</c:v>
                </c:pt>
                <c:pt idx="2">
                  <c:v>59.464931</c:v>
                </c:pt>
                <c:pt idx="3">
                  <c:v>40.274228999999998</c:v>
                </c:pt>
                <c:pt idx="4">
                  <c:v>27.87398</c:v>
                </c:pt>
                <c:pt idx="5">
                  <c:v>19.120887</c:v>
                </c:pt>
                <c:pt idx="6">
                  <c:v>12.511229999999999</c:v>
                </c:pt>
                <c:pt idx="7">
                  <c:v>10.017999</c:v>
                </c:pt>
                <c:pt idx="8">
                  <c:v>8.1276980000000005</c:v>
                </c:pt>
                <c:pt idx="9">
                  <c:v>5.6791850000000004</c:v>
                </c:pt>
                <c:pt idx="10">
                  <c:v>5.4206830000000004</c:v>
                </c:pt>
                <c:pt idx="11">
                  <c:v>0.45221099999999997</c:v>
                </c:pt>
                <c:pt idx="12">
                  <c:v>3.0515E-2</c:v>
                </c:pt>
                <c:pt idx="13">
                  <c:v>5.8939999999999999E-3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FF81-4C80-A6E4-1E04E22EC826}"/>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FF81-4C80-A6E4-1E04E22EC826}"/>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FF81-4C80-A6E4-1E04E22EC826}"/>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FF81-4C80-A6E4-1E04E22EC826}"/>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FF81-4C80-A6E4-1E04E22EC826}"/>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FF81-4C80-A6E4-1E04E22EC826}"/>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FF81-4C80-A6E4-1E04E22EC826}"/>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FF81-4C80-A6E4-1E04E22EC826}"/>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FF81-4C80-A6E4-1E04E22EC826}"/>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FF81-4C80-A6E4-1E04E22EC826}"/>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Bloc</c:v>
                </c:pt>
                <c:pt idx="4">
                  <c:v>Specialite</c:v>
                </c:pt>
                <c:pt idx="5">
                  <c:v>Tranche A Froid</c:v>
                </c:pt>
                <c:pt idx="6">
                  <c:v>Pate Persillee</c:v>
                </c:pt>
                <c:pt idx="7">
                  <c:v>Aperitif</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4.7470210000000002</c:v>
                </c:pt>
                <c:pt idx="1">
                  <c:v>4.7470210000000002</c:v>
                </c:pt>
                <c:pt idx="2">
                  <c:v>0</c:v>
                </c:pt>
                <c:pt idx="3">
                  <c:v>0</c:v>
                </c:pt>
                <c:pt idx="4">
                  <c:v>0</c:v>
                </c:pt>
                <c:pt idx="5">
                  <c:v>0</c:v>
                </c:pt>
                <c:pt idx="6">
                  <c:v>0</c:v>
                </c:pt>
                <c:pt idx="7">
                  <c:v>0</c:v>
                </c:pt>
                <c:pt idx="8">
                  <c:v>0</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363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9D8D-472D-8430-510374C5E638}"/>
                </c:ext>
              </c:extLst>
            </c:dLbl>
            <c:dLbl>
              <c:idx val="1"/>
              <c:tx>
                <c:rich>
                  <a:bodyPr/>
                  <a:lstStyle/>
                  <a:p>
                    <a:r>
                      <a:t>174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D8D-472D-8430-510374C5E638}"/>
                </c:ext>
              </c:extLst>
            </c:dLbl>
            <c:dLbl>
              <c:idx val="4"/>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D8D-472D-8430-510374C5E638}"/>
                </c:ext>
              </c:extLst>
            </c:dLbl>
            <c:dLbl>
              <c:idx val="5"/>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D8D-472D-8430-510374C5E638}"/>
                </c:ext>
              </c:extLst>
            </c:dLbl>
            <c:dLbl>
              <c:idx val="7"/>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D8D-472D-8430-510374C5E638}"/>
                </c:ext>
              </c:extLst>
            </c:dLbl>
            <c:dLbl>
              <c:idx val="8"/>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D8D-472D-8430-510374C5E638}"/>
                </c:ext>
              </c:extLst>
            </c:dLbl>
            <c:dLbl>
              <c:idx val="9"/>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D8D-472D-8430-510374C5E638}"/>
                </c:ext>
              </c:extLst>
            </c:dLbl>
            <c:dLbl>
              <c:idx val="1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D8D-472D-8430-510374C5E638}"/>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D8D-472D-8430-510374C5E638}"/>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D8D-472D-8430-510374C5E638}"/>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D8D-472D-8430-510374C5E638}"/>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Bloc</c:v>
                </c:pt>
                <c:pt idx="4">
                  <c:v>Specialite</c:v>
                </c:pt>
                <c:pt idx="5">
                  <c:v>Tranche A Froid</c:v>
                </c:pt>
                <c:pt idx="6">
                  <c:v>Pate Persillee</c:v>
                </c:pt>
                <c:pt idx="7">
                  <c:v>Aperitif</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362.89668499999999</c:v>
                </c:pt>
                <c:pt idx="1">
                  <c:v>173.91667899999999</c:v>
                </c:pt>
                <c:pt idx="2">
                  <c:v>59.464931</c:v>
                </c:pt>
                <c:pt idx="3">
                  <c:v>40.274228999999998</c:v>
                </c:pt>
                <c:pt idx="4">
                  <c:v>27.87398</c:v>
                </c:pt>
                <c:pt idx="5">
                  <c:v>19.120887</c:v>
                </c:pt>
                <c:pt idx="6">
                  <c:v>12.511229999999999</c:v>
                </c:pt>
                <c:pt idx="7">
                  <c:v>10.017999</c:v>
                </c:pt>
                <c:pt idx="8">
                  <c:v>8.1276980000000005</c:v>
                </c:pt>
                <c:pt idx="9">
                  <c:v>5.6791850000000004</c:v>
                </c:pt>
                <c:pt idx="10">
                  <c:v>5.4206830000000004</c:v>
                </c:pt>
                <c:pt idx="11">
                  <c:v>0.45221099999999997</c:v>
                </c:pt>
                <c:pt idx="12">
                  <c:v>3.0515E-2</c:v>
                </c:pt>
                <c:pt idx="13">
                  <c:v>5.8939999999999999E-3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F116-4F71-892E-A2BD7C45DA24}"/>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F116-4F71-892E-A2BD7C45DA24}"/>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F116-4F71-892E-A2BD7C45DA24}"/>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F116-4F71-892E-A2BD7C45DA24}"/>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F116-4F71-892E-A2BD7C45DA24}"/>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F116-4F71-892E-A2BD7C45DA24}"/>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F116-4F71-892E-A2BD7C45DA24}"/>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F116-4F71-892E-A2BD7C45DA24}"/>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F116-4F71-892E-A2BD7C45DA24}"/>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F116-4F71-892E-A2BD7C45DA24}"/>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Bloc</c:v>
                </c:pt>
                <c:pt idx="4">
                  <c:v>Specialite</c:v>
                </c:pt>
                <c:pt idx="5">
                  <c:v>Tranche A Froid</c:v>
                </c:pt>
                <c:pt idx="6">
                  <c:v>Pate Persillee</c:v>
                </c:pt>
                <c:pt idx="7">
                  <c:v>Aperitif</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5.6586449999999999</c:v>
                </c:pt>
                <c:pt idx="1">
                  <c:v>5.6585979999999996</c:v>
                </c:pt>
                <c:pt idx="2">
                  <c:v>0</c:v>
                </c:pt>
                <c:pt idx="3">
                  <c:v>0</c:v>
                </c:pt>
                <c:pt idx="4">
                  <c:v>0</c:v>
                </c:pt>
                <c:pt idx="5">
                  <c:v>0</c:v>
                </c:pt>
                <c:pt idx="6">
                  <c:v>0</c:v>
                </c:pt>
                <c:pt idx="7">
                  <c:v>0</c:v>
                </c:pt>
                <c:pt idx="8">
                  <c:v>4.6999999999999997E-5</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Sheet1!$B$2:$B$9</c:f>
              <c:numCache>
                <c:formatCode>General</c:formatCode>
                <c:ptCount val="8"/>
                <c:pt idx="0">
                  <c:v>6.9595117225312864E-3</c:v>
                </c:pt>
                <c:pt idx="1">
                  <c:v>-5.0313014287781954E-3</c:v>
                </c:pt>
                <c:pt idx="2">
                  <c:v>-1.5624847476360948E-3</c:v>
                </c:pt>
                <c:pt idx="3">
                  <c:v>-8.0844837111767875E-3</c:v>
                </c:pt>
                <c:pt idx="4">
                  <c:v>-5.6325300487610544E-3</c:v>
                </c:pt>
                <c:pt idx="5">
                  <c:v>7.0185023076457798E-3</c:v>
                </c:pt>
                <c:pt idx="6">
                  <c:v>3.6405952930567559E-3</c:v>
                </c:pt>
                <c:pt idx="7">
                  <c:v>3.4193809707784542E-3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363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981C-4271-80AA-0A14B4BE486B}"/>
                </c:ext>
              </c:extLst>
            </c:dLbl>
            <c:dLbl>
              <c:idx val="1"/>
              <c:tx>
                <c:rich>
                  <a:bodyPr/>
                  <a:lstStyle/>
                  <a:p>
                    <a:r>
                      <a:t>174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81C-4271-80AA-0A14B4BE486B}"/>
                </c:ext>
              </c:extLst>
            </c:dLbl>
            <c:dLbl>
              <c:idx val="4"/>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81C-4271-80AA-0A14B4BE486B}"/>
                </c:ext>
              </c:extLst>
            </c:dLbl>
            <c:dLbl>
              <c:idx val="5"/>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81C-4271-80AA-0A14B4BE486B}"/>
                </c:ext>
              </c:extLst>
            </c:dLbl>
            <c:dLbl>
              <c:idx val="7"/>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81C-4271-80AA-0A14B4BE486B}"/>
                </c:ext>
              </c:extLst>
            </c:dLbl>
            <c:dLbl>
              <c:idx val="8"/>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81C-4271-80AA-0A14B4BE486B}"/>
                </c:ext>
              </c:extLst>
            </c:dLbl>
            <c:dLbl>
              <c:idx val="9"/>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81C-4271-80AA-0A14B4BE486B}"/>
                </c:ext>
              </c:extLst>
            </c:dLbl>
            <c:dLbl>
              <c:idx val="1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81C-4271-80AA-0A14B4BE486B}"/>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81C-4271-80AA-0A14B4BE486B}"/>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81C-4271-80AA-0A14B4BE486B}"/>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81C-4271-80AA-0A14B4BE486B}"/>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Bloc</c:v>
                </c:pt>
                <c:pt idx="4">
                  <c:v>Specialite</c:v>
                </c:pt>
                <c:pt idx="5">
                  <c:v>Tranche A Froid</c:v>
                </c:pt>
                <c:pt idx="6">
                  <c:v>Pate Persillee</c:v>
                </c:pt>
                <c:pt idx="7">
                  <c:v>Aperitif</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362.89668499999999</c:v>
                </c:pt>
                <c:pt idx="1">
                  <c:v>173.91667899999999</c:v>
                </c:pt>
                <c:pt idx="2">
                  <c:v>59.464931</c:v>
                </c:pt>
                <c:pt idx="3">
                  <c:v>40.274228999999998</c:v>
                </c:pt>
                <c:pt idx="4">
                  <c:v>27.87398</c:v>
                </c:pt>
                <c:pt idx="5">
                  <c:v>19.120887</c:v>
                </c:pt>
                <c:pt idx="6">
                  <c:v>12.511229999999999</c:v>
                </c:pt>
                <c:pt idx="7">
                  <c:v>10.017999</c:v>
                </c:pt>
                <c:pt idx="8">
                  <c:v>8.1276980000000005</c:v>
                </c:pt>
                <c:pt idx="9">
                  <c:v>5.6791850000000004</c:v>
                </c:pt>
                <c:pt idx="10">
                  <c:v>5.4206830000000004</c:v>
                </c:pt>
                <c:pt idx="11">
                  <c:v>0.45221099999999997</c:v>
                </c:pt>
                <c:pt idx="12">
                  <c:v>3.0515E-2</c:v>
                </c:pt>
                <c:pt idx="13">
                  <c:v>5.8939999999999999E-3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8AEF-4BD9-B5B7-A8222945E4F9}"/>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8AEF-4BD9-B5B7-A8222945E4F9}"/>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8AEF-4BD9-B5B7-A8222945E4F9}"/>
                </c:ext>
              </c:extLst>
            </c:dLbl>
            <c:dLbl>
              <c:idx val="7"/>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8AEF-4BD9-B5B7-A8222945E4F9}"/>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8AEF-4BD9-B5B7-A8222945E4F9}"/>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8AEF-4BD9-B5B7-A8222945E4F9}"/>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8AEF-4BD9-B5B7-A8222945E4F9}"/>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8AEF-4BD9-B5B7-A8222945E4F9}"/>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8AEF-4BD9-B5B7-A8222945E4F9}"/>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8AEF-4BD9-B5B7-A8222945E4F9}"/>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Bloc</c:v>
                </c:pt>
                <c:pt idx="4">
                  <c:v>Specialite</c:v>
                </c:pt>
                <c:pt idx="5">
                  <c:v>Tranche A Froid</c:v>
                </c:pt>
                <c:pt idx="6">
                  <c:v>Pate Persillee</c:v>
                </c:pt>
                <c:pt idx="7">
                  <c:v>Aperitif</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5.5925989999999999</c:v>
                </c:pt>
                <c:pt idx="1">
                  <c:v>4.2409549999999996</c:v>
                </c:pt>
                <c:pt idx="2">
                  <c:v>0</c:v>
                </c:pt>
                <c:pt idx="3">
                  <c:v>0</c:v>
                </c:pt>
                <c:pt idx="4">
                  <c:v>0</c:v>
                </c:pt>
                <c:pt idx="5">
                  <c:v>0</c:v>
                </c:pt>
                <c:pt idx="6">
                  <c:v>0</c:v>
                </c:pt>
                <c:pt idx="7">
                  <c:v>1.1780649999999999</c:v>
                </c:pt>
                <c:pt idx="8">
                  <c:v>0.17357900000000001</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363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7D97-48A0-AF69-9FF045310495}"/>
                </c:ext>
              </c:extLst>
            </c:dLbl>
            <c:dLbl>
              <c:idx val="1"/>
              <c:tx>
                <c:rich>
                  <a:bodyPr/>
                  <a:lstStyle/>
                  <a:p>
                    <a:r>
                      <a:t>174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7D97-48A0-AF69-9FF045310495}"/>
                </c:ext>
              </c:extLst>
            </c:dLbl>
            <c:dLbl>
              <c:idx val="4"/>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7D97-48A0-AF69-9FF045310495}"/>
                </c:ext>
              </c:extLst>
            </c:dLbl>
            <c:dLbl>
              <c:idx val="5"/>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7D97-48A0-AF69-9FF045310495}"/>
                </c:ext>
              </c:extLst>
            </c:dLbl>
            <c:dLbl>
              <c:idx val="7"/>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7D97-48A0-AF69-9FF045310495}"/>
                </c:ext>
              </c:extLst>
            </c:dLbl>
            <c:dLbl>
              <c:idx val="8"/>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7D97-48A0-AF69-9FF045310495}"/>
                </c:ext>
              </c:extLst>
            </c:dLbl>
            <c:dLbl>
              <c:idx val="9"/>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7D97-48A0-AF69-9FF045310495}"/>
                </c:ext>
              </c:extLst>
            </c:dLbl>
            <c:dLbl>
              <c:idx val="1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7D97-48A0-AF69-9FF045310495}"/>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7D97-48A0-AF69-9FF045310495}"/>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7D97-48A0-AF69-9FF045310495}"/>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7D97-48A0-AF69-9FF045310495}"/>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Bloc</c:v>
                </c:pt>
                <c:pt idx="4">
                  <c:v>Specialite</c:v>
                </c:pt>
                <c:pt idx="5">
                  <c:v>Tranche A Froid</c:v>
                </c:pt>
                <c:pt idx="6">
                  <c:v>Pate Persillee</c:v>
                </c:pt>
                <c:pt idx="7">
                  <c:v>Aperitif</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362.89668499999999</c:v>
                </c:pt>
                <c:pt idx="1">
                  <c:v>173.91667899999999</c:v>
                </c:pt>
                <c:pt idx="2">
                  <c:v>59.464931</c:v>
                </c:pt>
                <c:pt idx="3">
                  <c:v>40.274228999999998</c:v>
                </c:pt>
                <c:pt idx="4">
                  <c:v>27.87398</c:v>
                </c:pt>
                <c:pt idx="5">
                  <c:v>19.120887</c:v>
                </c:pt>
                <c:pt idx="6">
                  <c:v>12.511229999999999</c:v>
                </c:pt>
                <c:pt idx="7">
                  <c:v>10.017999</c:v>
                </c:pt>
                <c:pt idx="8">
                  <c:v>8.1276980000000005</c:v>
                </c:pt>
                <c:pt idx="9">
                  <c:v>5.6791850000000004</c:v>
                </c:pt>
                <c:pt idx="10">
                  <c:v>5.4206830000000004</c:v>
                </c:pt>
                <c:pt idx="11">
                  <c:v>0.45221099999999997</c:v>
                </c:pt>
                <c:pt idx="12">
                  <c:v>3.0515E-2</c:v>
                </c:pt>
                <c:pt idx="13">
                  <c:v>5.8939999999999999E-3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760A-4966-9FE5-7665EF9DF8CC}"/>
                </c:ext>
              </c:extLst>
            </c:dLbl>
            <c:dLbl>
              <c:idx val="4"/>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760A-4966-9FE5-7665EF9DF8CC}"/>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760A-4966-9FE5-7665EF9DF8CC}"/>
                </c:ext>
              </c:extLst>
            </c:dLbl>
            <c:dLbl>
              <c:idx val="7"/>
              <c:tx>
                <c:rich>
                  <a:bodyPr/>
                  <a:lstStyle/>
                  <a:p>
                    <a:r>
                      <a:t>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760A-4966-9FE5-7665EF9DF8CC}"/>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760A-4966-9FE5-7665EF9DF8CC}"/>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760A-4966-9FE5-7665EF9DF8CC}"/>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760A-4966-9FE5-7665EF9DF8CC}"/>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760A-4966-9FE5-7665EF9DF8CC}"/>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760A-4966-9FE5-7665EF9DF8CC}"/>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760A-4966-9FE5-7665EF9DF8CC}"/>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Soft Cheese</c:v>
                </c:pt>
                <c:pt idx="2">
                  <c:v>Rape</c:v>
                </c:pt>
                <c:pt idx="3">
                  <c:v>Bloc</c:v>
                </c:pt>
                <c:pt idx="4">
                  <c:v>Specialite</c:v>
                </c:pt>
                <c:pt idx="5">
                  <c:v>Tranche A Froid</c:v>
                </c:pt>
                <c:pt idx="6">
                  <c:v>Pate Persillee</c:v>
                </c:pt>
                <c:pt idx="7">
                  <c:v>Aperitif</c:v>
                </c:pt>
                <c:pt idx="8">
                  <c:v>Ingredient A Chaud</c:v>
                </c:pt>
                <c:pt idx="9">
                  <c:v>Dessert</c:v>
                </c:pt>
                <c:pt idx="10">
                  <c:v>Plat Chaud</c:v>
                </c:pt>
                <c:pt idx="11">
                  <c:v>Alternative Vegetale</c:v>
                </c:pt>
                <c:pt idx="12">
                  <c:v>Snack</c:v>
                </c:pt>
                <c:pt idx="13">
                  <c:v>Cheese With Soft Texture</c:v>
                </c:pt>
              </c:strCache>
            </c:strRef>
          </c:cat>
          <c:val>
            <c:numRef>
              <c:f>Sheet1!$B$2:$B$15</c:f>
              <c:numCache>
                <c:formatCode>General</c:formatCode>
                <c:ptCount val="14"/>
                <c:pt idx="0">
                  <c:v>27.737898999999999</c:v>
                </c:pt>
                <c:pt idx="1">
                  <c:v>19.359819999999999</c:v>
                </c:pt>
                <c:pt idx="2">
                  <c:v>0</c:v>
                </c:pt>
                <c:pt idx="3">
                  <c:v>1.616E-3</c:v>
                </c:pt>
                <c:pt idx="4">
                  <c:v>1.1260650000000001</c:v>
                </c:pt>
                <c:pt idx="5">
                  <c:v>2.421E-3</c:v>
                </c:pt>
                <c:pt idx="6">
                  <c:v>0</c:v>
                </c:pt>
                <c:pt idx="7">
                  <c:v>6.9501939999999998</c:v>
                </c:pt>
                <c:pt idx="8">
                  <c:v>0.173626</c:v>
                </c:pt>
                <c:pt idx="9">
                  <c:v>0</c:v>
                </c:pt>
                <c:pt idx="10">
                  <c:v>0</c:v>
                </c:pt>
                <c:pt idx="11">
                  <c:v>0.124157</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1538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01DC-4942-87B8-33417AEBDB58}"/>
                </c:ext>
              </c:extLst>
            </c:dLbl>
            <c:dLbl>
              <c:idx val="1"/>
              <c:tx>
                <c:rich>
                  <a:bodyPr/>
                  <a:lstStyle/>
                  <a:p>
                    <a:r>
                      <a:t>450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296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202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01DC-4942-87B8-33417AEBDB58}"/>
                </c:ext>
              </c:extLst>
            </c:dLbl>
            <c:dLbl>
              <c:idx val="4"/>
              <c:tx>
                <c:rich>
                  <a:bodyPr/>
                  <a:lstStyle/>
                  <a:p>
                    <a:r>
                      <a:t>175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01DC-4942-87B8-33417AEBDB58}"/>
                </c:ext>
              </c:extLst>
            </c:dLbl>
            <c:dLbl>
              <c:idx val="5"/>
              <c:tx>
                <c:rich>
                  <a:bodyPr/>
                  <a:lstStyle/>
                  <a:p>
                    <a:r>
                      <a:t>137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01DC-4942-87B8-33417AEBDB58}"/>
                </c:ext>
              </c:extLst>
            </c:dLbl>
            <c:dLbl>
              <c:idx val="7"/>
              <c:tx>
                <c:rich>
                  <a:bodyPr/>
                  <a:lstStyle/>
                  <a:p>
                    <a:r>
                      <a:t>55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01DC-4942-87B8-33417AEBDB58}"/>
                </c:ext>
              </c:extLst>
            </c:dLbl>
            <c:dLbl>
              <c:idx val="8"/>
              <c:tx>
                <c:rich>
                  <a:bodyPr/>
                  <a:lstStyle/>
                  <a:p>
                    <a:r>
                      <a:t>41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01DC-4942-87B8-33417AEBDB58}"/>
                </c:ext>
              </c:extLst>
            </c:dLbl>
            <c:dLbl>
              <c:idx val="9"/>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01DC-4942-87B8-33417AEBDB58}"/>
                </c:ext>
              </c:extLst>
            </c:dLbl>
            <c:dLbl>
              <c:idx val="10"/>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01DC-4942-87B8-33417AEBDB58}"/>
                </c:ext>
              </c:extLst>
            </c:dLbl>
            <c:dLbl>
              <c:idx val="11"/>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01DC-4942-87B8-33417AEBDB58}"/>
                </c:ext>
              </c:extLst>
            </c:dLbl>
            <c:dLbl>
              <c:idx val="12"/>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01DC-4942-87B8-33417AEBDB58}"/>
                </c:ext>
              </c:extLst>
            </c:dLbl>
            <c:dLbl>
              <c:idx val="13"/>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01DC-4942-87B8-33417AEBDB58}"/>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Rape</c:v>
                </c:pt>
                <c:pt idx="7">
                  <c:v>Aperitif</c:v>
                </c:pt>
                <c:pt idx="8">
                  <c:v>Brebis</c:v>
                </c:pt>
                <c:pt idx="9">
                  <c:v>Bloc</c:v>
                </c:pt>
                <c:pt idx="10">
                  <c:v>Specialite</c:v>
                </c:pt>
                <c:pt idx="11">
                  <c:v>Tranche A Froid</c:v>
                </c:pt>
                <c:pt idx="12">
                  <c:v>Pate Persillee</c:v>
                </c:pt>
                <c:pt idx="13">
                  <c:v>Ingredient A Chaud</c:v>
                </c:pt>
              </c:strCache>
            </c:strRef>
          </c:cat>
          <c:val>
            <c:numRef>
              <c:f>Sheet1!$B$2:$B$15</c:f>
              <c:numCache>
                <c:formatCode>General</c:formatCode>
                <c:ptCount val="14"/>
                <c:pt idx="0">
                  <c:v>1537.9494649999999</c:v>
                </c:pt>
                <c:pt idx="1">
                  <c:v>450.37244099999998</c:v>
                </c:pt>
                <c:pt idx="2">
                  <c:v>296.46293600000001</c:v>
                </c:pt>
                <c:pt idx="3">
                  <c:v>201.56516199999999</c:v>
                </c:pt>
                <c:pt idx="4">
                  <c:v>174.76834600000001</c:v>
                </c:pt>
                <c:pt idx="5">
                  <c:v>137.16738900000001</c:v>
                </c:pt>
                <c:pt idx="6">
                  <c:v>59.466858999999999</c:v>
                </c:pt>
                <c:pt idx="7">
                  <c:v>54.700437999999998</c:v>
                </c:pt>
                <c:pt idx="8">
                  <c:v>40.762295999999999</c:v>
                </c:pt>
                <c:pt idx="9">
                  <c:v>40.276411000000003</c:v>
                </c:pt>
                <c:pt idx="10">
                  <c:v>27.881792999999998</c:v>
                </c:pt>
                <c:pt idx="11">
                  <c:v>19.122785</c:v>
                </c:pt>
                <c:pt idx="12">
                  <c:v>12.511972</c:v>
                </c:pt>
                <c:pt idx="13">
                  <c:v>8.1306130000000003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29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EB5-4F15-BA9A-B7DC8249DD50}"/>
                </c:ext>
              </c:extLst>
            </c:dLbl>
            <c:dLbl>
              <c:idx val="4"/>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EB5-4F15-BA9A-B7DC8249DD50}"/>
                </c:ext>
              </c:extLst>
            </c:dLbl>
            <c:dLbl>
              <c:idx val="5"/>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EB5-4F15-BA9A-B7DC8249DD50}"/>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EB5-4F15-BA9A-B7DC8249DD50}"/>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EB5-4F15-BA9A-B7DC8249DD50}"/>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EB5-4F15-BA9A-B7DC8249DD50}"/>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EB5-4F15-BA9A-B7DC8249DD50}"/>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EB5-4F15-BA9A-B7DC8249DD50}"/>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EB5-4F15-BA9A-B7DC8249DD50}"/>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EB5-4F15-BA9A-B7DC8249DD50}"/>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Rape</c:v>
                </c:pt>
                <c:pt idx="7">
                  <c:v>Aperitif</c:v>
                </c:pt>
                <c:pt idx="8">
                  <c:v>Brebis</c:v>
                </c:pt>
                <c:pt idx="9">
                  <c:v>Bloc</c:v>
                </c:pt>
                <c:pt idx="10">
                  <c:v>Specialite</c:v>
                </c:pt>
                <c:pt idx="11">
                  <c:v>Tranche A Froid</c:v>
                </c:pt>
                <c:pt idx="12">
                  <c:v>Pate Persillee</c:v>
                </c:pt>
                <c:pt idx="13">
                  <c:v>Ingredient A Chaud</c:v>
                </c:pt>
              </c:strCache>
            </c:strRef>
          </c:cat>
          <c:val>
            <c:numRef>
              <c:f>Sheet1!$B$2:$B$15</c:f>
              <c:numCache>
                <c:formatCode>General</c:formatCode>
                <c:ptCount val="14"/>
                <c:pt idx="0">
                  <c:v>29.293534999999999</c:v>
                </c:pt>
                <c:pt idx="1">
                  <c:v>0</c:v>
                </c:pt>
                <c:pt idx="2">
                  <c:v>0</c:v>
                </c:pt>
                <c:pt idx="3">
                  <c:v>0</c:v>
                </c:pt>
                <c:pt idx="4">
                  <c:v>1.2584280000000001</c:v>
                </c:pt>
                <c:pt idx="5">
                  <c:v>28.035107</c:v>
                </c:pt>
                <c:pt idx="6">
                  <c:v>0</c:v>
                </c:pt>
                <c:pt idx="7">
                  <c:v>0</c:v>
                </c:pt>
                <c:pt idx="8">
                  <c:v>0</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1538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D7A9-4BBF-88CB-1A25B18EA0AB}"/>
                </c:ext>
              </c:extLst>
            </c:dLbl>
            <c:dLbl>
              <c:idx val="1"/>
              <c:tx>
                <c:rich>
                  <a:bodyPr/>
                  <a:lstStyle/>
                  <a:p>
                    <a:r>
                      <a:t>450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296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202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D7A9-4BBF-88CB-1A25B18EA0AB}"/>
                </c:ext>
              </c:extLst>
            </c:dLbl>
            <c:dLbl>
              <c:idx val="4"/>
              <c:tx>
                <c:rich>
                  <a:bodyPr/>
                  <a:lstStyle/>
                  <a:p>
                    <a:r>
                      <a:t>175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D7A9-4BBF-88CB-1A25B18EA0AB}"/>
                </c:ext>
              </c:extLst>
            </c:dLbl>
            <c:dLbl>
              <c:idx val="5"/>
              <c:tx>
                <c:rich>
                  <a:bodyPr/>
                  <a:lstStyle/>
                  <a:p>
                    <a:r>
                      <a:t>137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D7A9-4BBF-88CB-1A25B18EA0AB}"/>
                </c:ext>
              </c:extLst>
            </c:dLbl>
            <c:dLbl>
              <c:idx val="7"/>
              <c:tx>
                <c:rich>
                  <a:bodyPr/>
                  <a:lstStyle/>
                  <a:p>
                    <a:r>
                      <a:t>55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D7A9-4BBF-88CB-1A25B18EA0AB}"/>
                </c:ext>
              </c:extLst>
            </c:dLbl>
            <c:dLbl>
              <c:idx val="8"/>
              <c:tx>
                <c:rich>
                  <a:bodyPr/>
                  <a:lstStyle/>
                  <a:p>
                    <a:r>
                      <a:t>41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D7A9-4BBF-88CB-1A25B18EA0AB}"/>
                </c:ext>
              </c:extLst>
            </c:dLbl>
            <c:dLbl>
              <c:idx val="9"/>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D7A9-4BBF-88CB-1A25B18EA0AB}"/>
                </c:ext>
              </c:extLst>
            </c:dLbl>
            <c:dLbl>
              <c:idx val="10"/>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D7A9-4BBF-88CB-1A25B18EA0AB}"/>
                </c:ext>
              </c:extLst>
            </c:dLbl>
            <c:dLbl>
              <c:idx val="11"/>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D7A9-4BBF-88CB-1A25B18EA0AB}"/>
                </c:ext>
              </c:extLst>
            </c:dLbl>
            <c:dLbl>
              <c:idx val="12"/>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D7A9-4BBF-88CB-1A25B18EA0AB}"/>
                </c:ext>
              </c:extLst>
            </c:dLbl>
            <c:dLbl>
              <c:idx val="13"/>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D7A9-4BBF-88CB-1A25B18EA0AB}"/>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Rape</c:v>
                </c:pt>
                <c:pt idx="7">
                  <c:v>Aperitif</c:v>
                </c:pt>
                <c:pt idx="8">
                  <c:v>Brebis</c:v>
                </c:pt>
                <c:pt idx="9">
                  <c:v>Bloc</c:v>
                </c:pt>
                <c:pt idx="10">
                  <c:v>Specialite</c:v>
                </c:pt>
                <c:pt idx="11">
                  <c:v>Tranche A Froid</c:v>
                </c:pt>
                <c:pt idx="12">
                  <c:v>Pate Persillee</c:v>
                </c:pt>
                <c:pt idx="13">
                  <c:v>Ingredient A Chaud</c:v>
                </c:pt>
              </c:strCache>
            </c:strRef>
          </c:cat>
          <c:val>
            <c:numRef>
              <c:f>Sheet1!$B$2:$B$15</c:f>
              <c:numCache>
                <c:formatCode>General</c:formatCode>
                <c:ptCount val="14"/>
                <c:pt idx="0">
                  <c:v>1537.9494649999999</c:v>
                </c:pt>
                <c:pt idx="1">
                  <c:v>450.37244099999998</c:v>
                </c:pt>
                <c:pt idx="2">
                  <c:v>296.46293600000001</c:v>
                </c:pt>
                <c:pt idx="3">
                  <c:v>201.56516199999999</c:v>
                </c:pt>
                <c:pt idx="4">
                  <c:v>174.76834600000001</c:v>
                </c:pt>
                <c:pt idx="5">
                  <c:v>137.16738900000001</c:v>
                </c:pt>
                <c:pt idx="6">
                  <c:v>59.466858999999999</c:v>
                </c:pt>
                <c:pt idx="7">
                  <c:v>54.700437999999998</c:v>
                </c:pt>
                <c:pt idx="8">
                  <c:v>40.762295999999999</c:v>
                </c:pt>
                <c:pt idx="9">
                  <c:v>40.276411000000003</c:v>
                </c:pt>
                <c:pt idx="10">
                  <c:v>27.881792999999998</c:v>
                </c:pt>
                <c:pt idx="11">
                  <c:v>19.122785</c:v>
                </c:pt>
                <c:pt idx="12">
                  <c:v>12.511972</c:v>
                </c:pt>
                <c:pt idx="13">
                  <c:v>8.1306130000000003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36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288-42D8-A398-D8D32E80A9CB}"/>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88-42D8-A398-D8D32E80A9CB}"/>
                </c:ext>
              </c:extLst>
            </c:dLbl>
            <c:dLbl>
              <c:idx val="5"/>
              <c:tx>
                <c:rich>
                  <a:bodyPr/>
                  <a:lstStyle/>
                  <a:p>
                    <a:r>
                      <a:t>36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A288-42D8-A398-D8D32E80A9CB}"/>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A288-42D8-A398-D8D32E80A9CB}"/>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A288-42D8-A398-D8D32E80A9CB}"/>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A288-42D8-A398-D8D32E80A9CB}"/>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A288-42D8-A398-D8D32E80A9CB}"/>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A288-42D8-A398-D8D32E80A9CB}"/>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A288-42D8-A398-D8D32E80A9CB}"/>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A288-42D8-A398-D8D32E80A9CB}"/>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Rape</c:v>
                </c:pt>
                <c:pt idx="7">
                  <c:v>Aperitif</c:v>
                </c:pt>
                <c:pt idx="8">
                  <c:v>Brebis</c:v>
                </c:pt>
                <c:pt idx="9">
                  <c:v>Bloc</c:v>
                </c:pt>
                <c:pt idx="10">
                  <c:v>Specialite</c:v>
                </c:pt>
                <c:pt idx="11">
                  <c:v>Tranche A Froid</c:v>
                </c:pt>
                <c:pt idx="12">
                  <c:v>Pate Persillee</c:v>
                </c:pt>
                <c:pt idx="13">
                  <c:v>Ingredient A Chaud</c:v>
                </c:pt>
              </c:strCache>
            </c:strRef>
          </c:cat>
          <c:val>
            <c:numRef>
              <c:f>Sheet1!$B$2:$B$15</c:f>
              <c:numCache>
                <c:formatCode>General</c:formatCode>
                <c:ptCount val="14"/>
                <c:pt idx="0">
                  <c:v>35.786185000000003</c:v>
                </c:pt>
                <c:pt idx="1">
                  <c:v>0</c:v>
                </c:pt>
                <c:pt idx="2">
                  <c:v>0</c:v>
                </c:pt>
                <c:pt idx="3">
                  <c:v>0</c:v>
                </c:pt>
                <c:pt idx="4">
                  <c:v>2.5999999999999998E-5</c:v>
                </c:pt>
                <c:pt idx="5">
                  <c:v>35.786112000000003</c:v>
                </c:pt>
                <c:pt idx="6">
                  <c:v>0</c:v>
                </c:pt>
                <c:pt idx="7">
                  <c:v>0</c:v>
                </c:pt>
                <c:pt idx="8">
                  <c:v>0</c:v>
                </c:pt>
                <c:pt idx="9">
                  <c:v>0</c:v>
                </c:pt>
                <c:pt idx="10">
                  <c:v>0</c:v>
                </c:pt>
                <c:pt idx="11">
                  <c:v>0</c:v>
                </c:pt>
                <c:pt idx="12">
                  <c:v>0</c:v>
                </c:pt>
                <c:pt idx="13">
                  <c:v>4.6999999999999997E-5</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1538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729E-4A34-871C-A33E272F9973}"/>
                </c:ext>
              </c:extLst>
            </c:dLbl>
            <c:dLbl>
              <c:idx val="1"/>
              <c:tx>
                <c:rich>
                  <a:bodyPr/>
                  <a:lstStyle/>
                  <a:p>
                    <a:r>
                      <a:t>450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296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202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729E-4A34-871C-A33E272F9973}"/>
                </c:ext>
              </c:extLst>
            </c:dLbl>
            <c:dLbl>
              <c:idx val="4"/>
              <c:tx>
                <c:rich>
                  <a:bodyPr/>
                  <a:lstStyle/>
                  <a:p>
                    <a:r>
                      <a:t>175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729E-4A34-871C-A33E272F9973}"/>
                </c:ext>
              </c:extLst>
            </c:dLbl>
            <c:dLbl>
              <c:idx val="5"/>
              <c:tx>
                <c:rich>
                  <a:bodyPr/>
                  <a:lstStyle/>
                  <a:p>
                    <a:r>
                      <a:t>137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729E-4A34-871C-A33E272F9973}"/>
                </c:ext>
              </c:extLst>
            </c:dLbl>
            <c:dLbl>
              <c:idx val="7"/>
              <c:tx>
                <c:rich>
                  <a:bodyPr/>
                  <a:lstStyle/>
                  <a:p>
                    <a:r>
                      <a:t>55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729E-4A34-871C-A33E272F9973}"/>
                </c:ext>
              </c:extLst>
            </c:dLbl>
            <c:dLbl>
              <c:idx val="8"/>
              <c:tx>
                <c:rich>
                  <a:bodyPr/>
                  <a:lstStyle/>
                  <a:p>
                    <a:r>
                      <a:t>41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729E-4A34-871C-A33E272F9973}"/>
                </c:ext>
              </c:extLst>
            </c:dLbl>
            <c:dLbl>
              <c:idx val="9"/>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729E-4A34-871C-A33E272F9973}"/>
                </c:ext>
              </c:extLst>
            </c:dLbl>
            <c:dLbl>
              <c:idx val="10"/>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729E-4A34-871C-A33E272F9973}"/>
                </c:ext>
              </c:extLst>
            </c:dLbl>
            <c:dLbl>
              <c:idx val="11"/>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729E-4A34-871C-A33E272F9973}"/>
                </c:ext>
              </c:extLst>
            </c:dLbl>
            <c:dLbl>
              <c:idx val="12"/>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729E-4A34-871C-A33E272F9973}"/>
                </c:ext>
              </c:extLst>
            </c:dLbl>
            <c:dLbl>
              <c:idx val="13"/>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729E-4A34-871C-A33E272F9973}"/>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Rape</c:v>
                </c:pt>
                <c:pt idx="7">
                  <c:v>Aperitif</c:v>
                </c:pt>
                <c:pt idx="8">
                  <c:v>Brebis</c:v>
                </c:pt>
                <c:pt idx="9">
                  <c:v>Bloc</c:v>
                </c:pt>
                <c:pt idx="10">
                  <c:v>Specialite</c:v>
                </c:pt>
                <c:pt idx="11">
                  <c:v>Tranche A Froid</c:v>
                </c:pt>
                <c:pt idx="12">
                  <c:v>Pate Persillee</c:v>
                </c:pt>
                <c:pt idx="13">
                  <c:v>Ingredient A Chaud</c:v>
                </c:pt>
              </c:strCache>
            </c:strRef>
          </c:cat>
          <c:val>
            <c:numRef>
              <c:f>Sheet1!$B$2:$B$15</c:f>
              <c:numCache>
                <c:formatCode>General</c:formatCode>
                <c:ptCount val="14"/>
                <c:pt idx="0">
                  <c:v>1537.9494649999999</c:v>
                </c:pt>
                <c:pt idx="1">
                  <c:v>450.37244099999998</c:v>
                </c:pt>
                <c:pt idx="2">
                  <c:v>296.46293600000001</c:v>
                </c:pt>
                <c:pt idx="3">
                  <c:v>201.56516199999999</c:v>
                </c:pt>
                <c:pt idx="4">
                  <c:v>174.76834600000001</c:v>
                </c:pt>
                <c:pt idx="5">
                  <c:v>137.16738900000001</c:v>
                </c:pt>
                <c:pt idx="6">
                  <c:v>59.466858999999999</c:v>
                </c:pt>
                <c:pt idx="7">
                  <c:v>54.700437999999998</c:v>
                </c:pt>
                <c:pt idx="8">
                  <c:v>40.762295999999999</c:v>
                </c:pt>
                <c:pt idx="9">
                  <c:v>40.276411000000003</c:v>
                </c:pt>
                <c:pt idx="10">
                  <c:v>27.881792999999998</c:v>
                </c:pt>
                <c:pt idx="11">
                  <c:v>19.122785</c:v>
                </c:pt>
                <c:pt idx="12">
                  <c:v>12.511972</c:v>
                </c:pt>
                <c:pt idx="13">
                  <c:v>8.1306130000000003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26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1F7C-46A7-A50C-32D35F29691C}"/>
                </c:ext>
              </c:extLst>
            </c:dLbl>
            <c:dLbl>
              <c:idx val="4"/>
              <c:tx>
                <c:rich>
                  <a:bodyPr/>
                  <a:lstStyle/>
                  <a:p>
                    <a:r>
                      <a:t>16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1F7C-46A7-A50C-32D35F29691C}"/>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1F7C-46A7-A50C-32D35F29691C}"/>
                </c:ext>
              </c:extLst>
            </c:dLbl>
            <c:dLbl>
              <c:idx val="7"/>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1F7C-46A7-A50C-32D35F29691C}"/>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1F7C-46A7-A50C-32D35F29691C}"/>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1F7C-46A7-A50C-32D35F29691C}"/>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1F7C-46A7-A50C-32D35F29691C}"/>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1F7C-46A7-A50C-32D35F29691C}"/>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1F7C-46A7-A50C-32D35F29691C}"/>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1F7C-46A7-A50C-32D35F29691C}"/>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Rape</c:v>
                </c:pt>
                <c:pt idx="7">
                  <c:v>Aperitif</c:v>
                </c:pt>
                <c:pt idx="8">
                  <c:v>Brebis</c:v>
                </c:pt>
                <c:pt idx="9">
                  <c:v>Bloc</c:v>
                </c:pt>
                <c:pt idx="10">
                  <c:v>Specialite</c:v>
                </c:pt>
                <c:pt idx="11">
                  <c:v>Tranche A Froid</c:v>
                </c:pt>
                <c:pt idx="12">
                  <c:v>Pate Persillee</c:v>
                </c:pt>
                <c:pt idx="13">
                  <c:v>Ingredient A Chaud</c:v>
                </c:pt>
              </c:strCache>
            </c:strRef>
          </c:cat>
          <c:val>
            <c:numRef>
              <c:f>Sheet1!$B$2:$B$15</c:f>
              <c:numCache>
                <c:formatCode>General</c:formatCode>
                <c:ptCount val="14"/>
                <c:pt idx="0">
                  <c:v>26.066303000000001</c:v>
                </c:pt>
                <c:pt idx="1">
                  <c:v>4.7181249999999997</c:v>
                </c:pt>
                <c:pt idx="2">
                  <c:v>0</c:v>
                </c:pt>
                <c:pt idx="3">
                  <c:v>0</c:v>
                </c:pt>
                <c:pt idx="4">
                  <c:v>16.298169999999999</c:v>
                </c:pt>
                <c:pt idx="5">
                  <c:v>0</c:v>
                </c:pt>
                <c:pt idx="6">
                  <c:v>0</c:v>
                </c:pt>
                <c:pt idx="7">
                  <c:v>4.8266390000000001</c:v>
                </c:pt>
                <c:pt idx="8">
                  <c:v>0</c:v>
                </c:pt>
                <c:pt idx="9">
                  <c:v>0</c:v>
                </c:pt>
                <c:pt idx="10">
                  <c:v>0</c:v>
                </c:pt>
                <c:pt idx="11">
                  <c:v>0</c:v>
                </c:pt>
                <c:pt idx="12">
                  <c:v>0</c:v>
                </c:pt>
                <c:pt idx="13">
                  <c:v>0.17358199999999999</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Sheet1!$B$2:$B$9</c:f>
              <c:numCache>
                <c:formatCode>General</c:formatCode>
                <c:ptCount val="8"/>
                <c:pt idx="0">
                  <c:v>8.8684900128289113E-3</c:v>
                </c:pt>
                <c:pt idx="1">
                  <c:v>-5.3771294804343395E-3</c:v>
                </c:pt>
                <c:pt idx="2">
                  <c:v>-2.9712216164737848E-3</c:v>
                </c:pt>
                <c:pt idx="3">
                  <c:v>1.4593919891343898E-4</c:v>
                </c:pt>
                <c:pt idx="4">
                  <c:v>-1.4498889713340408E-3</c:v>
                </c:pt>
                <c:pt idx="5">
                  <c:v>1.195569400127855E-3</c:v>
                </c:pt>
                <c:pt idx="6">
                  <c:v>9.7375102559449714E-4</c:v>
                </c:pt>
                <c:pt idx="7">
                  <c:v>-1.3855095692225027E-3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Sheet1!$B$2:$B$11</c:f>
              <c:numCache>
                <c:formatCode>General</c:formatCode>
                <c:ptCount val="10"/>
                <c:pt idx="0">
                  <c:v>6.9595117225312864E-3</c:v>
                </c:pt>
                <c:pt idx="1">
                  <c:v>-4.2236900978553649E-3</c:v>
                </c:pt>
                <c:pt idx="2">
                  <c:v>5.0424160413579527E-3</c:v>
                </c:pt>
                <c:pt idx="3">
                  <c:v>2.4100851265813975E-3</c:v>
                </c:pt>
                <c:pt idx="4">
                  <c:v>-6.7746128303535352E-3</c:v>
                </c:pt>
                <c:pt idx="5">
                  <c:v>-1.2123834071347123E-3</c:v>
                </c:pt>
                <c:pt idx="6">
                  <c:v>-3.6097008697755228E-4</c:v>
                </c:pt>
                <c:pt idx="7">
                  <c:v>-1.6027869754877098E-3</c:v>
                </c:pt>
                <c:pt idx="8">
                  <c:v>-4.2329332869304979E-3</c:v>
                </c:pt>
                <c:pt idx="9">
                  <c:v>4.7225541519288925E-3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1538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5F21-4E90-A642-BE6AD2B8C28D}"/>
                </c:ext>
              </c:extLst>
            </c:dLbl>
            <c:dLbl>
              <c:idx val="1"/>
              <c:tx>
                <c:rich>
                  <a:bodyPr/>
                  <a:lstStyle/>
                  <a:p>
                    <a:r>
                      <a:t>450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296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202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5F21-4E90-A642-BE6AD2B8C28D}"/>
                </c:ext>
              </c:extLst>
            </c:dLbl>
            <c:dLbl>
              <c:idx val="4"/>
              <c:tx>
                <c:rich>
                  <a:bodyPr/>
                  <a:lstStyle/>
                  <a:p>
                    <a:r>
                      <a:t>175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5F21-4E90-A642-BE6AD2B8C28D}"/>
                </c:ext>
              </c:extLst>
            </c:dLbl>
            <c:dLbl>
              <c:idx val="5"/>
              <c:tx>
                <c:rich>
                  <a:bodyPr/>
                  <a:lstStyle/>
                  <a:p>
                    <a:r>
                      <a:t>137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5F21-4E90-A642-BE6AD2B8C28D}"/>
                </c:ext>
              </c:extLst>
            </c:dLbl>
            <c:dLbl>
              <c:idx val="7"/>
              <c:tx>
                <c:rich>
                  <a:bodyPr/>
                  <a:lstStyle/>
                  <a:p>
                    <a:r>
                      <a:t>55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5F21-4E90-A642-BE6AD2B8C28D}"/>
                </c:ext>
              </c:extLst>
            </c:dLbl>
            <c:dLbl>
              <c:idx val="8"/>
              <c:tx>
                <c:rich>
                  <a:bodyPr/>
                  <a:lstStyle/>
                  <a:p>
                    <a:r>
                      <a:t>41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5F21-4E90-A642-BE6AD2B8C28D}"/>
                </c:ext>
              </c:extLst>
            </c:dLbl>
            <c:dLbl>
              <c:idx val="9"/>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5F21-4E90-A642-BE6AD2B8C28D}"/>
                </c:ext>
              </c:extLst>
            </c:dLbl>
            <c:dLbl>
              <c:idx val="10"/>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5F21-4E90-A642-BE6AD2B8C28D}"/>
                </c:ext>
              </c:extLst>
            </c:dLbl>
            <c:dLbl>
              <c:idx val="11"/>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5F21-4E90-A642-BE6AD2B8C28D}"/>
                </c:ext>
              </c:extLst>
            </c:dLbl>
            <c:dLbl>
              <c:idx val="12"/>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5F21-4E90-A642-BE6AD2B8C28D}"/>
                </c:ext>
              </c:extLst>
            </c:dLbl>
            <c:dLbl>
              <c:idx val="13"/>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5F21-4E90-A642-BE6AD2B8C28D}"/>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Rape</c:v>
                </c:pt>
                <c:pt idx="7">
                  <c:v>Aperitif</c:v>
                </c:pt>
                <c:pt idx="8">
                  <c:v>Brebis</c:v>
                </c:pt>
                <c:pt idx="9">
                  <c:v>Bloc</c:v>
                </c:pt>
                <c:pt idx="10">
                  <c:v>Specialite</c:v>
                </c:pt>
                <c:pt idx="11">
                  <c:v>Tranche A Froid</c:v>
                </c:pt>
                <c:pt idx="12">
                  <c:v>Pate Persillee</c:v>
                </c:pt>
                <c:pt idx="13">
                  <c:v>Ingredient A Chaud</c:v>
                </c:pt>
              </c:strCache>
            </c:strRef>
          </c:cat>
          <c:val>
            <c:numRef>
              <c:f>Sheet1!$B$2:$B$15</c:f>
              <c:numCache>
                <c:formatCode>General</c:formatCode>
                <c:ptCount val="14"/>
                <c:pt idx="0">
                  <c:v>1537.9494649999999</c:v>
                </c:pt>
                <c:pt idx="1">
                  <c:v>450.37244099999998</c:v>
                </c:pt>
                <c:pt idx="2">
                  <c:v>296.46293600000001</c:v>
                </c:pt>
                <c:pt idx="3">
                  <c:v>201.56516199999999</c:v>
                </c:pt>
                <c:pt idx="4">
                  <c:v>174.76834600000001</c:v>
                </c:pt>
                <c:pt idx="5">
                  <c:v>137.16738900000001</c:v>
                </c:pt>
                <c:pt idx="6">
                  <c:v>59.466858999999999</c:v>
                </c:pt>
                <c:pt idx="7">
                  <c:v>54.700437999999998</c:v>
                </c:pt>
                <c:pt idx="8">
                  <c:v>40.762295999999999</c:v>
                </c:pt>
                <c:pt idx="9">
                  <c:v>40.276411000000003</c:v>
                </c:pt>
                <c:pt idx="10">
                  <c:v>27.881792999999998</c:v>
                </c:pt>
                <c:pt idx="11">
                  <c:v>19.122785</c:v>
                </c:pt>
                <c:pt idx="12">
                  <c:v>12.511972</c:v>
                </c:pt>
                <c:pt idx="13">
                  <c:v>8.1306130000000003</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161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DA3D-44C0-9AEE-CC3E3BD4ED09}"/>
                </c:ext>
              </c:extLst>
            </c:dLbl>
            <c:dLbl>
              <c:idx val="4"/>
              <c:tx>
                <c:rich>
                  <a:bodyPr/>
                  <a:lstStyle/>
                  <a:p>
                    <a:r>
                      <a:t>18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DA3D-44C0-9AEE-CC3E3BD4ED09}"/>
                </c:ext>
              </c:extLst>
            </c:dLbl>
            <c:dLbl>
              <c:idx val="5"/>
              <c:tx>
                <c:rich>
                  <a:bodyPr/>
                  <a:lstStyle/>
                  <a:p>
                    <a:r>
                      <a:t>100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DA3D-44C0-9AEE-CC3E3BD4ED09}"/>
                </c:ext>
              </c:extLst>
            </c:dLbl>
            <c:dLbl>
              <c:idx val="7"/>
              <c:tx>
                <c:rich>
                  <a:bodyPr/>
                  <a:lstStyle/>
                  <a:p>
                    <a:r>
                      <a:t>37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DA3D-44C0-9AEE-CC3E3BD4ED09}"/>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DA3D-44C0-9AEE-CC3E3BD4ED09}"/>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DA3D-44C0-9AEE-CC3E3BD4ED09}"/>
                </c:ext>
              </c:extLst>
            </c:dLbl>
            <c:dLbl>
              <c:idx val="10"/>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DA3D-44C0-9AEE-CC3E3BD4ED09}"/>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DA3D-44C0-9AEE-CC3E3BD4ED09}"/>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DA3D-44C0-9AEE-CC3E3BD4ED09}"/>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DA3D-44C0-9AEE-CC3E3BD4ED09}"/>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Rape</c:v>
                </c:pt>
                <c:pt idx="7">
                  <c:v>Aperitif</c:v>
                </c:pt>
                <c:pt idx="8">
                  <c:v>Brebis</c:v>
                </c:pt>
                <c:pt idx="9">
                  <c:v>Bloc</c:v>
                </c:pt>
                <c:pt idx="10">
                  <c:v>Specialite</c:v>
                </c:pt>
                <c:pt idx="11">
                  <c:v>Tranche A Froid</c:v>
                </c:pt>
                <c:pt idx="12">
                  <c:v>Pate Persillee</c:v>
                </c:pt>
                <c:pt idx="13">
                  <c:v>Ingredient A Chaud</c:v>
                </c:pt>
              </c:strCache>
            </c:strRef>
          </c:cat>
          <c:val>
            <c:numRef>
              <c:f>Sheet1!$B$2:$B$15</c:f>
              <c:numCache>
                <c:formatCode>General</c:formatCode>
                <c:ptCount val="14"/>
                <c:pt idx="0">
                  <c:v>161.36437100000001</c:v>
                </c:pt>
                <c:pt idx="1">
                  <c:v>4.7181249999999997</c:v>
                </c:pt>
                <c:pt idx="2">
                  <c:v>0</c:v>
                </c:pt>
                <c:pt idx="3">
                  <c:v>0</c:v>
                </c:pt>
                <c:pt idx="4">
                  <c:v>17.556623999999999</c:v>
                </c:pt>
                <c:pt idx="5">
                  <c:v>99.993318000000002</c:v>
                </c:pt>
                <c:pt idx="6">
                  <c:v>0</c:v>
                </c:pt>
                <c:pt idx="7">
                  <c:v>36.938121000000002</c:v>
                </c:pt>
                <c:pt idx="8">
                  <c:v>2.4190000000000001E-3</c:v>
                </c:pt>
                <c:pt idx="9">
                  <c:v>1.768E-3</c:v>
                </c:pt>
                <c:pt idx="10">
                  <c:v>1.12608</c:v>
                </c:pt>
                <c:pt idx="11">
                  <c:v>2.4510000000000001E-3</c:v>
                </c:pt>
                <c:pt idx="12">
                  <c:v>0</c:v>
                </c:pt>
                <c:pt idx="13">
                  <c:v>0.17362900000000001</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233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3DD0-42C7-8900-4BDBC785FE3B}"/>
                </c:ext>
              </c:extLst>
            </c:dLbl>
            <c:dLbl>
              <c:idx val="1"/>
              <c:tx>
                <c:rich>
                  <a:bodyPr/>
                  <a:lstStyle/>
                  <a:p>
                    <a:r>
                      <a:t>80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49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3DD0-42C7-8900-4BDBC785FE3B}"/>
                </c:ext>
              </c:extLst>
            </c:dLbl>
            <c:dLbl>
              <c:idx val="4"/>
              <c:tx>
                <c:rich>
                  <a:bodyPr/>
                  <a:lstStyle/>
                  <a:p>
                    <a:r>
                      <a:t>30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3DD0-42C7-8900-4BDBC785FE3B}"/>
                </c:ext>
              </c:extLst>
            </c:dLbl>
            <c:dLbl>
              <c:idx val="5"/>
              <c:tx>
                <c:rich>
                  <a:bodyPr/>
                  <a:lstStyle/>
                  <a:p>
                    <a:r>
                      <a:t>24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3DD0-42C7-8900-4BDBC785FE3B}"/>
                </c:ext>
              </c:extLst>
            </c:dLbl>
            <c:dLbl>
              <c:idx val="7"/>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3DD0-42C7-8900-4BDBC785FE3B}"/>
                </c:ext>
              </c:extLst>
            </c:dLbl>
            <c:dLbl>
              <c:idx val="8"/>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3DD0-42C7-8900-4BDBC785FE3B}"/>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3DD0-42C7-8900-4BDBC785FE3B}"/>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3DD0-42C7-8900-4BDBC785FE3B}"/>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3DD0-42C7-8900-4BDBC785FE3B}"/>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3DD0-42C7-8900-4BDBC785FE3B}"/>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3DD0-42C7-8900-4BDBC785FE3B}"/>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Aperitif</c:v>
                </c:pt>
                <c:pt idx="7">
                  <c:v>Brebis</c:v>
                </c:pt>
                <c:pt idx="8">
                  <c:v>Alternative Vegetale</c:v>
                </c:pt>
                <c:pt idx="9">
                  <c:v>Bloc</c:v>
                </c:pt>
                <c:pt idx="10">
                  <c:v>Specialite</c:v>
                </c:pt>
                <c:pt idx="11">
                  <c:v>Tranche A Froid</c:v>
                </c:pt>
                <c:pt idx="12">
                  <c:v>Dessert</c:v>
                </c:pt>
                <c:pt idx="13">
                  <c:v>Rape</c:v>
                </c:pt>
              </c:strCache>
            </c:strRef>
          </c:cat>
          <c:val>
            <c:numRef>
              <c:f>Sheet1!$B$2:$B$15</c:f>
              <c:numCache>
                <c:formatCode>General</c:formatCode>
                <c:ptCount val="14"/>
                <c:pt idx="0">
                  <c:v>233.13574600000001</c:v>
                </c:pt>
                <c:pt idx="1">
                  <c:v>79.861894000000007</c:v>
                </c:pt>
                <c:pt idx="2">
                  <c:v>48.841391999999999</c:v>
                </c:pt>
                <c:pt idx="3">
                  <c:v>32.969683000000003</c:v>
                </c:pt>
                <c:pt idx="4">
                  <c:v>29.660077999999999</c:v>
                </c:pt>
                <c:pt idx="5">
                  <c:v>24.183221</c:v>
                </c:pt>
                <c:pt idx="6">
                  <c:v>10.303675</c:v>
                </c:pt>
                <c:pt idx="7">
                  <c:v>6.3748480000000001</c:v>
                </c:pt>
                <c:pt idx="8">
                  <c:v>0.94095499999999999</c:v>
                </c:pt>
                <c:pt idx="9">
                  <c:v>0</c:v>
                </c:pt>
                <c:pt idx="10">
                  <c:v>0</c:v>
                </c:pt>
                <c:pt idx="11">
                  <c:v>0</c:v>
                </c:pt>
                <c:pt idx="12">
                  <c:v>0</c:v>
                </c:pt>
                <c:pt idx="13">
                  <c:v>0</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F60C-4F26-9DA3-2A2DB64E56DC}"/>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F60C-4F26-9DA3-2A2DB64E56DC}"/>
                </c:ext>
              </c:extLst>
            </c:dLbl>
            <c:dLbl>
              <c:idx val="5"/>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F60C-4F26-9DA3-2A2DB64E56DC}"/>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F60C-4F26-9DA3-2A2DB64E56DC}"/>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F60C-4F26-9DA3-2A2DB64E56DC}"/>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F60C-4F26-9DA3-2A2DB64E56DC}"/>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F60C-4F26-9DA3-2A2DB64E56DC}"/>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F60C-4F26-9DA3-2A2DB64E56DC}"/>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F60C-4F26-9DA3-2A2DB64E56DC}"/>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F60C-4F26-9DA3-2A2DB64E56DC}"/>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Aperitif</c:v>
                </c:pt>
                <c:pt idx="7">
                  <c:v>Brebis</c:v>
                </c:pt>
                <c:pt idx="8">
                  <c:v>Alternative Vegetale</c:v>
                </c:pt>
                <c:pt idx="9">
                  <c:v>Bloc</c:v>
                </c:pt>
                <c:pt idx="10">
                  <c:v>Specialite</c:v>
                </c:pt>
                <c:pt idx="11">
                  <c:v>Tranche A Froid</c:v>
                </c:pt>
                <c:pt idx="12">
                  <c:v>Dessert</c:v>
                </c:pt>
                <c:pt idx="13">
                  <c:v>Rape</c:v>
                </c:pt>
              </c:strCache>
            </c:strRef>
          </c:cat>
          <c:val>
            <c:numRef>
              <c:f>Sheet1!$B$2:$B$15</c:f>
              <c:numCache>
                <c:formatCode>General</c:formatCode>
                <c:ptCount val="14"/>
                <c:pt idx="0">
                  <c:v>5.831683</c:v>
                </c:pt>
                <c:pt idx="1">
                  <c:v>0</c:v>
                </c:pt>
                <c:pt idx="2">
                  <c:v>0</c:v>
                </c:pt>
                <c:pt idx="3">
                  <c:v>0</c:v>
                </c:pt>
                <c:pt idx="4">
                  <c:v>0.30686600000000003</c:v>
                </c:pt>
                <c:pt idx="5">
                  <c:v>5.5248169999999996</c:v>
                </c:pt>
                <c:pt idx="6">
                  <c:v>0</c:v>
                </c:pt>
                <c:pt idx="7">
                  <c:v>0</c:v>
                </c:pt>
                <c:pt idx="8">
                  <c:v>0</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233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9FCF-40BD-946C-468EF12F5663}"/>
                </c:ext>
              </c:extLst>
            </c:dLbl>
            <c:dLbl>
              <c:idx val="1"/>
              <c:tx>
                <c:rich>
                  <a:bodyPr/>
                  <a:lstStyle/>
                  <a:p>
                    <a:r>
                      <a:t>80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49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FCF-40BD-946C-468EF12F5663}"/>
                </c:ext>
              </c:extLst>
            </c:dLbl>
            <c:dLbl>
              <c:idx val="4"/>
              <c:tx>
                <c:rich>
                  <a:bodyPr/>
                  <a:lstStyle/>
                  <a:p>
                    <a:r>
                      <a:t>30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FCF-40BD-946C-468EF12F5663}"/>
                </c:ext>
              </c:extLst>
            </c:dLbl>
            <c:dLbl>
              <c:idx val="5"/>
              <c:tx>
                <c:rich>
                  <a:bodyPr/>
                  <a:lstStyle/>
                  <a:p>
                    <a:r>
                      <a:t>24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FCF-40BD-946C-468EF12F5663}"/>
                </c:ext>
              </c:extLst>
            </c:dLbl>
            <c:dLbl>
              <c:idx val="7"/>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FCF-40BD-946C-468EF12F5663}"/>
                </c:ext>
              </c:extLst>
            </c:dLbl>
            <c:dLbl>
              <c:idx val="8"/>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FCF-40BD-946C-468EF12F5663}"/>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FCF-40BD-946C-468EF12F5663}"/>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FCF-40BD-946C-468EF12F5663}"/>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FCF-40BD-946C-468EF12F5663}"/>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FCF-40BD-946C-468EF12F5663}"/>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FCF-40BD-946C-468EF12F5663}"/>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Aperitif</c:v>
                </c:pt>
                <c:pt idx="7">
                  <c:v>Brebis</c:v>
                </c:pt>
                <c:pt idx="8">
                  <c:v>Alternative Vegetale</c:v>
                </c:pt>
                <c:pt idx="9">
                  <c:v>Bloc</c:v>
                </c:pt>
                <c:pt idx="10">
                  <c:v>Specialite</c:v>
                </c:pt>
                <c:pt idx="11">
                  <c:v>Tranche A Froid</c:v>
                </c:pt>
                <c:pt idx="12">
                  <c:v>Dessert</c:v>
                </c:pt>
                <c:pt idx="13">
                  <c:v>Rape</c:v>
                </c:pt>
              </c:strCache>
            </c:strRef>
          </c:cat>
          <c:val>
            <c:numRef>
              <c:f>Sheet1!$B$2:$B$15</c:f>
              <c:numCache>
                <c:formatCode>General</c:formatCode>
                <c:ptCount val="14"/>
                <c:pt idx="0">
                  <c:v>233.13574600000001</c:v>
                </c:pt>
                <c:pt idx="1">
                  <c:v>79.861894000000007</c:v>
                </c:pt>
                <c:pt idx="2">
                  <c:v>48.841391999999999</c:v>
                </c:pt>
                <c:pt idx="3">
                  <c:v>32.969683000000003</c:v>
                </c:pt>
                <c:pt idx="4">
                  <c:v>29.660077999999999</c:v>
                </c:pt>
                <c:pt idx="5">
                  <c:v>24.183221</c:v>
                </c:pt>
                <c:pt idx="6">
                  <c:v>10.303675</c:v>
                </c:pt>
                <c:pt idx="7">
                  <c:v>6.3748480000000001</c:v>
                </c:pt>
                <c:pt idx="8">
                  <c:v>0.94095499999999999</c:v>
                </c:pt>
                <c:pt idx="9">
                  <c:v>0</c:v>
                </c:pt>
                <c:pt idx="10">
                  <c:v>0</c:v>
                </c:pt>
                <c:pt idx="11">
                  <c:v>0</c:v>
                </c:pt>
                <c:pt idx="12">
                  <c:v>0</c:v>
                </c:pt>
                <c:pt idx="13">
                  <c:v>0</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8537-41F5-845E-1AFC2C78A0A6}"/>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8537-41F5-845E-1AFC2C78A0A6}"/>
                </c:ext>
              </c:extLst>
            </c:dLbl>
            <c:dLbl>
              <c:idx val="5"/>
              <c:tx>
                <c:rich>
                  <a:bodyPr/>
                  <a:lstStyle/>
                  <a:p>
                    <a:r>
                      <a:t>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8537-41F5-845E-1AFC2C78A0A6}"/>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8537-41F5-845E-1AFC2C78A0A6}"/>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8537-41F5-845E-1AFC2C78A0A6}"/>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8537-41F5-845E-1AFC2C78A0A6}"/>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8537-41F5-845E-1AFC2C78A0A6}"/>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8537-41F5-845E-1AFC2C78A0A6}"/>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8537-41F5-845E-1AFC2C78A0A6}"/>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8537-41F5-845E-1AFC2C78A0A6}"/>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Aperitif</c:v>
                </c:pt>
                <c:pt idx="7">
                  <c:v>Brebis</c:v>
                </c:pt>
                <c:pt idx="8">
                  <c:v>Alternative Vegetale</c:v>
                </c:pt>
                <c:pt idx="9">
                  <c:v>Bloc</c:v>
                </c:pt>
                <c:pt idx="10">
                  <c:v>Specialite</c:v>
                </c:pt>
                <c:pt idx="11">
                  <c:v>Tranche A Froid</c:v>
                </c:pt>
                <c:pt idx="12">
                  <c:v>Dessert</c:v>
                </c:pt>
                <c:pt idx="13">
                  <c:v>Rape</c:v>
                </c:pt>
              </c:strCache>
            </c:strRef>
          </c:cat>
          <c:val>
            <c:numRef>
              <c:f>Sheet1!$B$2:$B$15</c:f>
              <c:numCache>
                <c:formatCode>General</c:formatCode>
                <c:ptCount val="14"/>
                <c:pt idx="0">
                  <c:v>6.741136</c:v>
                </c:pt>
                <c:pt idx="1">
                  <c:v>0</c:v>
                </c:pt>
                <c:pt idx="2">
                  <c:v>0</c:v>
                </c:pt>
                <c:pt idx="3">
                  <c:v>0</c:v>
                </c:pt>
                <c:pt idx="4">
                  <c:v>2.5999999999999998E-5</c:v>
                </c:pt>
                <c:pt idx="5">
                  <c:v>6.7411099999999999</c:v>
                </c:pt>
                <c:pt idx="6">
                  <c:v>0</c:v>
                </c:pt>
                <c:pt idx="7">
                  <c:v>0</c:v>
                </c:pt>
                <c:pt idx="8">
                  <c:v>0</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233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0739-40A9-97ED-2EAC9A42FB91}"/>
                </c:ext>
              </c:extLst>
            </c:dLbl>
            <c:dLbl>
              <c:idx val="1"/>
              <c:tx>
                <c:rich>
                  <a:bodyPr/>
                  <a:lstStyle/>
                  <a:p>
                    <a:r>
                      <a:t>80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49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0739-40A9-97ED-2EAC9A42FB91}"/>
                </c:ext>
              </c:extLst>
            </c:dLbl>
            <c:dLbl>
              <c:idx val="4"/>
              <c:tx>
                <c:rich>
                  <a:bodyPr/>
                  <a:lstStyle/>
                  <a:p>
                    <a:r>
                      <a:t>30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0739-40A9-97ED-2EAC9A42FB91}"/>
                </c:ext>
              </c:extLst>
            </c:dLbl>
            <c:dLbl>
              <c:idx val="5"/>
              <c:tx>
                <c:rich>
                  <a:bodyPr/>
                  <a:lstStyle/>
                  <a:p>
                    <a:r>
                      <a:t>24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0739-40A9-97ED-2EAC9A42FB91}"/>
                </c:ext>
              </c:extLst>
            </c:dLbl>
            <c:dLbl>
              <c:idx val="7"/>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0739-40A9-97ED-2EAC9A42FB91}"/>
                </c:ext>
              </c:extLst>
            </c:dLbl>
            <c:dLbl>
              <c:idx val="8"/>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0739-40A9-97ED-2EAC9A42FB91}"/>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0739-40A9-97ED-2EAC9A42FB91}"/>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0739-40A9-97ED-2EAC9A42FB91}"/>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0739-40A9-97ED-2EAC9A42FB91}"/>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0739-40A9-97ED-2EAC9A42FB91}"/>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0739-40A9-97ED-2EAC9A42FB91}"/>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Aperitif</c:v>
                </c:pt>
                <c:pt idx="7">
                  <c:v>Brebis</c:v>
                </c:pt>
                <c:pt idx="8">
                  <c:v>Alternative Vegetale</c:v>
                </c:pt>
                <c:pt idx="9">
                  <c:v>Bloc</c:v>
                </c:pt>
                <c:pt idx="10">
                  <c:v>Specialite</c:v>
                </c:pt>
                <c:pt idx="11">
                  <c:v>Tranche A Froid</c:v>
                </c:pt>
                <c:pt idx="12">
                  <c:v>Dessert</c:v>
                </c:pt>
                <c:pt idx="13">
                  <c:v>Rape</c:v>
                </c:pt>
              </c:strCache>
            </c:strRef>
          </c:cat>
          <c:val>
            <c:numRef>
              <c:f>Sheet1!$B$2:$B$15</c:f>
              <c:numCache>
                <c:formatCode>General</c:formatCode>
                <c:ptCount val="14"/>
                <c:pt idx="0">
                  <c:v>233.13574600000001</c:v>
                </c:pt>
                <c:pt idx="1">
                  <c:v>79.861894000000007</c:v>
                </c:pt>
                <c:pt idx="2">
                  <c:v>48.841391999999999</c:v>
                </c:pt>
                <c:pt idx="3">
                  <c:v>32.969683000000003</c:v>
                </c:pt>
                <c:pt idx="4">
                  <c:v>29.660077999999999</c:v>
                </c:pt>
                <c:pt idx="5">
                  <c:v>24.183221</c:v>
                </c:pt>
                <c:pt idx="6">
                  <c:v>10.303675</c:v>
                </c:pt>
                <c:pt idx="7">
                  <c:v>6.3748480000000001</c:v>
                </c:pt>
                <c:pt idx="8">
                  <c:v>0.94095499999999999</c:v>
                </c:pt>
                <c:pt idx="9">
                  <c:v>0</c:v>
                </c:pt>
                <c:pt idx="10">
                  <c:v>0</c:v>
                </c:pt>
                <c:pt idx="11">
                  <c:v>0</c:v>
                </c:pt>
                <c:pt idx="12">
                  <c:v>0</c:v>
                </c:pt>
                <c:pt idx="13">
                  <c:v>0</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DC69-4404-91C9-55895031BD19}"/>
                </c:ext>
              </c:extLst>
            </c:dLbl>
            <c:dLbl>
              <c:idx val="4"/>
              <c:tx>
                <c:rich>
                  <a:bodyPr/>
                  <a:lstStyle/>
                  <a:p>
                    <a:r>
                      <a:t>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DC69-4404-91C9-55895031BD19}"/>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DC69-4404-91C9-55895031BD19}"/>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DC69-4404-91C9-55895031BD19}"/>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DC69-4404-91C9-55895031BD19}"/>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DC69-4404-91C9-55895031BD19}"/>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DC69-4404-91C9-55895031BD19}"/>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DC69-4404-91C9-55895031BD19}"/>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DC69-4404-91C9-55895031BD19}"/>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DC69-4404-91C9-55895031BD19}"/>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Aperitif</c:v>
                </c:pt>
                <c:pt idx="7">
                  <c:v>Brebis</c:v>
                </c:pt>
                <c:pt idx="8">
                  <c:v>Alternative Vegetale</c:v>
                </c:pt>
                <c:pt idx="9">
                  <c:v>Bloc</c:v>
                </c:pt>
                <c:pt idx="10">
                  <c:v>Specialite</c:v>
                </c:pt>
                <c:pt idx="11">
                  <c:v>Tranche A Froid</c:v>
                </c:pt>
                <c:pt idx="12">
                  <c:v>Dessert</c:v>
                </c:pt>
                <c:pt idx="13">
                  <c:v>Rape</c:v>
                </c:pt>
              </c:strCache>
            </c:strRef>
          </c:cat>
          <c:val>
            <c:numRef>
              <c:f>Sheet1!$B$2:$B$15</c:f>
              <c:numCache>
                <c:formatCode>General</c:formatCode>
                <c:ptCount val="14"/>
                <c:pt idx="0">
                  <c:v>5.3963190000000001</c:v>
                </c:pt>
                <c:pt idx="1">
                  <c:v>1.2893399999999999</c:v>
                </c:pt>
                <c:pt idx="2">
                  <c:v>0</c:v>
                </c:pt>
                <c:pt idx="3">
                  <c:v>0</c:v>
                </c:pt>
                <c:pt idx="4">
                  <c:v>3.0358999999999998</c:v>
                </c:pt>
                <c:pt idx="5">
                  <c:v>0</c:v>
                </c:pt>
                <c:pt idx="6">
                  <c:v>1.030688</c:v>
                </c:pt>
                <c:pt idx="7">
                  <c:v>0</c:v>
                </c:pt>
                <c:pt idx="8">
                  <c:v>0</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233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A04-44B7-A997-C7FF57DB3C06}"/>
                </c:ext>
              </c:extLst>
            </c:dLbl>
            <c:dLbl>
              <c:idx val="1"/>
              <c:tx>
                <c:rich>
                  <a:bodyPr/>
                  <a:lstStyle/>
                  <a:p>
                    <a:r>
                      <a:t>80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49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33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EA04-44B7-A997-C7FF57DB3C06}"/>
                </c:ext>
              </c:extLst>
            </c:dLbl>
            <c:dLbl>
              <c:idx val="4"/>
              <c:tx>
                <c:rich>
                  <a:bodyPr/>
                  <a:lstStyle/>
                  <a:p>
                    <a:r>
                      <a:t>30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A04-44B7-A997-C7FF57DB3C06}"/>
                </c:ext>
              </c:extLst>
            </c:dLbl>
            <c:dLbl>
              <c:idx val="5"/>
              <c:tx>
                <c:rich>
                  <a:bodyPr/>
                  <a:lstStyle/>
                  <a:p>
                    <a:r>
                      <a:t>24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EA04-44B7-A997-C7FF57DB3C06}"/>
                </c:ext>
              </c:extLst>
            </c:dLbl>
            <c:dLbl>
              <c:idx val="7"/>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EA04-44B7-A997-C7FF57DB3C06}"/>
                </c:ext>
              </c:extLst>
            </c:dLbl>
            <c:dLbl>
              <c:idx val="8"/>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EA04-44B7-A997-C7FF57DB3C06}"/>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EA04-44B7-A997-C7FF57DB3C06}"/>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EA04-44B7-A997-C7FF57DB3C06}"/>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EA04-44B7-A997-C7FF57DB3C06}"/>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EA04-44B7-A997-C7FF57DB3C06}"/>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EA04-44B7-A997-C7FF57DB3C06}"/>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Aperitif</c:v>
                </c:pt>
                <c:pt idx="7">
                  <c:v>Brebis</c:v>
                </c:pt>
                <c:pt idx="8">
                  <c:v>Alternative Vegetale</c:v>
                </c:pt>
                <c:pt idx="9">
                  <c:v>Bloc</c:v>
                </c:pt>
                <c:pt idx="10">
                  <c:v>Specialite</c:v>
                </c:pt>
                <c:pt idx="11">
                  <c:v>Tranche A Froid</c:v>
                </c:pt>
                <c:pt idx="12">
                  <c:v>Dessert</c:v>
                </c:pt>
                <c:pt idx="13">
                  <c:v>Rape</c:v>
                </c:pt>
              </c:strCache>
            </c:strRef>
          </c:cat>
          <c:val>
            <c:numRef>
              <c:f>Sheet1!$B$2:$B$15</c:f>
              <c:numCache>
                <c:formatCode>General</c:formatCode>
                <c:ptCount val="14"/>
                <c:pt idx="0">
                  <c:v>233.13574600000001</c:v>
                </c:pt>
                <c:pt idx="1">
                  <c:v>79.861894000000007</c:v>
                </c:pt>
                <c:pt idx="2">
                  <c:v>48.841391999999999</c:v>
                </c:pt>
                <c:pt idx="3">
                  <c:v>32.969683000000003</c:v>
                </c:pt>
                <c:pt idx="4">
                  <c:v>29.660077999999999</c:v>
                </c:pt>
                <c:pt idx="5">
                  <c:v>24.183221</c:v>
                </c:pt>
                <c:pt idx="6">
                  <c:v>10.303675</c:v>
                </c:pt>
                <c:pt idx="7">
                  <c:v>6.3748480000000001</c:v>
                </c:pt>
                <c:pt idx="8">
                  <c:v>0.94095499999999999</c:v>
                </c:pt>
                <c:pt idx="9">
                  <c:v>0</c:v>
                </c:pt>
                <c:pt idx="10">
                  <c:v>0</c:v>
                </c:pt>
                <c:pt idx="11">
                  <c:v>0</c:v>
                </c:pt>
                <c:pt idx="12">
                  <c:v>0</c:v>
                </c:pt>
                <c:pt idx="13">
                  <c:v>0</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31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87E1-45E6-8449-79E9B8DC487B}"/>
                </c:ext>
              </c:extLst>
            </c:dLbl>
            <c:dLbl>
              <c:idx val="4"/>
              <c:tx>
                <c:rich>
                  <a:bodyPr/>
                  <a:lstStyle/>
                  <a:p>
                    <a:r>
                      <a:t>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87E1-45E6-8449-79E9B8DC487B}"/>
                </c:ext>
              </c:extLst>
            </c:dLbl>
            <c:dLbl>
              <c:idx val="5"/>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r>
                      <a:t>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87E1-45E6-8449-79E9B8DC487B}"/>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87E1-45E6-8449-79E9B8DC487B}"/>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87E1-45E6-8449-79E9B8DC487B}"/>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87E1-45E6-8449-79E9B8DC487B}"/>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87E1-45E6-8449-79E9B8DC487B}"/>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87E1-45E6-8449-79E9B8DC487B}"/>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87E1-45E6-8449-79E9B8DC487B}"/>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87E1-45E6-8449-79E9B8DC487B}"/>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Salade</c:v>
                </c:pt>
                <c:pt idx="2">
                  <c:v>Classique</c:v>
                </c:pt>
                <c:pt idx="3">
                  <c:v>Chevre</c:v>
                </c:pt>
                <c:pt idx="4">
                  <c:v>Frais A Tartiner</c:v>
                </c:pt>
                <c:pt idx="5">
                  <c:v>Enfant</c:v>
                </c:pt>
                <c:pt idx="6">
                  <c:v>Aperitif</c:v>
                </c:pt>
                <c:pt idx="7">
                  <c:v>Brebis</c:v>
                </c:pt>
                <c:pt idx="8">
                  <c:v>Alternative Vegetale</c:v>
                </c:pt>
                <c:pt idx="9">
                  <c:v>Bloc</c:v>
                </c:pt>
                <c:pt idx="10">
                  <c:v>Specialite</c:v>
                </c:pt>
                <c:pt idx="11">
                  <c:v>Tranche A Froid</c:v>
                </c:pt>
                <c:pt idx="12">
                  <c:v>Dessert</c:v>
                </c:pt>
                <c:pt idx="13">
                  <c:v>Rape</c:v>
                </c:pt>
              </c:strCache>
            </c:strRef>
          </c:cat>
          <c:val>
            <c:numRef>
              <c:f>Sheet1!$B$2:$B$15</c:f>
              <c:numCache>
                <c:formatCode>General</c:formatCode>
                <c:ptCount val="14"/>
                <c:pt idx="0">
                  <c:v>30.956795</c:v>
                </c:pt>
                <c:pt idx="1">
                  <c:v>1.2893399999999999</c:v>
                </c:pt>
                <c:pt idx="2">
                  <c:v>0</c:v>
                </c:pt>
                <c:pt idx="3">
                  <c:v>0</c:v>
                </c:pt>
                <c:pt idx="4">
                  <c:v>3.3427920000000002</c:v>
                </c:pt>
                <c:pt idx="5">
                  <c:v>18.935383999999999</c:v>
                </c:pt>
                <c:pt idx="6">
                  <c:v>7.1438560000000004</c:v>
                </c:pt>
                <c:pt idx="7">
                  <c:v>2.41E-4</c:v>
                </c:pt>
                <c:pt idx="8">
                  <c:v>0</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Sheet1!$B$2:$B$10</c:f>
              <c:numCache>
                <c:formatCode>General</c:formatCode>
                <c:ptCount val="9"/>
                <c:pt idx="0">
                  <c:v>0.35106227055976408</c:v>
                </c:pt>
                <c:pt idx="1">
                  <c:v>0.17048175556519352</c:v>
                </c:pt>
                <c:pt idx="2">
                  <c:v>0.13467894766909008</c:v>
                </c:pt>
                <c:pt idx="3">
                  <c:v>0.10621316177435423</c:v>
                </c:pt>
                <c:pt idx="4">
                  <c:v>4.033220960500284E-2</c:v>
                </c:pt>
                <c:pt idx="5">
                  <c:v>3.5878088061894284E-2</c:v>
                </c:pt>
                <c:pt idx="6">
                  <c:v>2.2484933556330394E-2</c:v>
                </c:pt>
                <c:pt idx="7">
                  <c:v>1.0432810658359121E-2</c:v>
                </c:pt>
                <c:pt idx="8">
                  <c:v>0.12843582255001143</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363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911A-4236-A4AD-E8E6822FFDD9}"/>
                </c:ext>
              </c:extLst>
            </c:dLbl>
            <c:dLbl>
              <c:idx val="1"/>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41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11A-4236-A4AD-E8E6822FFDD9}"/>
                </c:ext>
              </c:extLst>
            </c:dLbl>
            <c:dLbl>
              <c:idx val="4"/>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11A-4236-A4AD-E8E6822FFDD9}"/>
                </c:ext>
              </c:extLst>
            </c:dLbl>
            <c:dLbl>
              <c:idx val="5"/>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26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11A-4236-A4AD-E8E6822FFDD9}"/>
                </c:ext>
              </c:extLst>
            </c:dLbl>
            <c:dLbl>
              <c:idx val="7"/>
              <c:tx>
                <c:rich>
                  <a:bodyPr/>
                  <a:lstStyle/>
                  <a:p>
                    <a:r>
                      <a:t>25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11A-4236-A4AD-E8E6822FFDD9}"/>
                </c:ext>
              </c:extLst>
            </c:dLbl>
            <c:dLbl>
              <c:idx val="8"/>
              <c:tx>
                <c:rich>
                  <a:bodyPr/>
                  <a:lstStyle/>
                  <a:p>
                    <a:r>
                      <a:t>20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11A-4236-A4AD-E8E6822FFDD9}"/>
                </c:ext>
              </c:extLst>
            </c:dLbl>
            <c:dLbl>
              <c:idx val="9"/>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11A-4236-A4AD-E8E6822FFDD9}"/>
                </c:ext>
              </c:extLst>
            </c:dLbl>
            <c:dLbl>
              <c:idx val="10"/>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11A-4236-A4AD-E8E6822FFDD9}"/>
                </c:ext>
              </c:extLst>
            </c:dLbl>
            <c:dLbl>
              <c:idx val="11"/>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11A-4236-A4AD-E8E6822FFDD9}"/>
                </c:ext>
              </c:extLst>
            </c:dLbl>
            <c:dLbl>
              <c:idx val="12"/>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11A-4236-A4AD-E8E6822FFDD9}"/>
                </c:ext>
              </c:extLst>
            </c:dLbl>
            <c:dLbl>
              <c:idx val="13"/>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11A-4236-A4AD-E8E6822FFDD9}"/>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Rape</c:v>
                </c:pt>
                <c:pt idx="2">
                  <c:v>Salade</c:v>
                </c:pt>
                <c:pt idx="3">
                  <c:v>Classique</c:v>
                </c:pt>
                <c:pt idx="4">
                  <c:v>Bloc</c:v>
                </c:pt>
                <c:pt idx="5">
                  <c:v>Specialite</c:v>
                </c:pt>
                <c:pt idx="6">
                  <c:v>Frais A Tartiner</c:v>
                </c:pt>
                <c:pt idx="7">
                  <c:v>Chevre</c:v>
                </c:pt>
                <c:pt idx="8">
                  <c:v>Enfant</c:v>
                </c:pt>
                <c:pt idx="9">
                  <c:v>Tranche A Froid</c:v>
                </c:pt>
                <c:pt idx="10">
                  <c:v>Pate Persillee</c:v>
                </c:pt>
                <c:pt idx="11">
                  <c:v>Aperitif</c:v>
                </c:pt>
                <c:pt idx="12">
                  <c:v>Ingredient A Chaud</c:v>
                </c:pt>
                <c:pt idx="13">
                  <c:v>Dessert</c:v>
                </c:pt>
              </c:strCache>
            </c:strRef>
          </c:cat>
          <c:val>
            <c:numRef>
              <c:f>Sheet1!$B$2:$B$15</c:f>
              <c:numCache>
                <c:formatCode>General</c:formatCode>
                <c:ptCount val="14"/>
                <c:pt idx="0">
                  <c:v>362.89668499999999</c:v>
                </c:pt>
                <c:pt idx="1">
                  <c:v>59.464931</c:v>
                </c:pt>
                <c:pt idx="2">
                  <c:v>56.151853000000003</c:v>
                </c:pt>
                <c:pt idx="3">
                  <c:v>41.46819</c:v>
                </c:pt>
                <c:pt idx="4">
                  <c:v>40.274228999999998</c:v>
                </c:pt>
                <c:pt idx="5">
                  <c:v>27.87398</c:v>
                </c:pt>
                <c:pt idx="6">
                  <c:v>25.737106000000001</c:v>
                </c:pt>
                <c:pt idx="7">
                  <c:v>25.477487</c:v>
                </c:pt>
                <c:pt idx="8">
                  <c:v>19.526219999999999</c:v>
                </c:pt>
                <c:pt idx="9">
                  <c:v>19.120887</c:v>
                </c:pt>
                <c:pt idx="10">
                  <c:v>12.511229999999999</c:v>
                </c:pt>
                <c:pt idx="11">
                  <c:v>10.017999</c:v>
                </c:pt>
                <c:pt idx="12">
                  <c:v>8.1276980000000005</c:v>
                </c:pt>
                <c:pt idx="13">
                  <c:v>5.6791850000000004</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326-4CEE-8997-21A765B4F84F}"/>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326-4CEE-8997-21A765B4F84F}"/>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A326-4CEE-8997-21A765B4F84F}"/>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A326-4CEE-8997-21A765B4F84F}"/>
                </c:ext>
              </c:extLst>
            </c:dLbl>
            <c:dLbl>
              <c:idx val="8"/>
              <c:tx>
                <c:rich>
                  <a:bodyPr/>
                  <a:lstStyle/>
                  <a:p>
                    <a:r>
                      <a:t>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A326-4CEE-8997-21A765B4F84F}"/>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A326-4CEE-8997-21A765B4F84F}"/>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A326-4CEE-8997-21A765B4F84F}"/>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A326-4CEE-8997-21A765B4F84F}"/>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A326-4CEE-8997-21A765B4F84F}"/>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A326-4CEE-8997-21A765B4F84F}"/>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Rape</c:v>
                </c:pt>
                <c:pt idx="2">
                  <c:v>Salade</c:v>
                </c:pt>
                <c:pt idx="3">
                  <c:v>Classique</c:v>
                </c:pt>
                <c:pt idx="4">
                  <c:v>Bloc</c:v>
                </c:pt>
                <c:pt idx="5">
                  <c:v>Specialite</c:v>
                </c:pt>
                <c:pt idx="6">
                  <c:v>Frais A Tartiner</c:v>
                </c:pt>
                <c:pt idx="7">
                  <c:v>Chevre</c:v>
                </c:pt>
                <c:pt idx="8">
                  <c:v>Enfant</c:v>
                </c:pt>
                <c:pt idx="9">
                  <c:v>Tranche A Froid</c:v>
                </c:pt>
                <c:pt idx="10">
                  <c:v>Pate Persillee</c:v>
                </c:pt>
                <c:pt idx="11">
                  <c:v>Aperitif</c:v>
                </c:pt>
                <c:pt idx="12">
                  <c:v>Ingredient A Chaud</c:v>
                </c:pt>
                <c:pt idx="13">
                  <c:v>Dessert</c:v>
                </c:pt>
              </c:strCache>
            </c:strRef>
          </c:cat>
          <c:val>
            <c:numRef>
              <c:f>Sheet1!$B$2:$B$15</c:f>
              <c:numCache>
                <c:formatCode>General</c:formatCode>
                <c:ptCount val="14"/>
                <c:pt idx="0">
                  <c:v>4.7470210000000002</c:v>
                </c:pt>
                <c:pt idx="1">
                  <c:v>0</c:v>
                </c:pt>
                <c:pt idx="2">
                  <c:v>0</c:v>
                </c:pt>
                <c:pt idx="3">
                  <c:v>0</c:v>
                </c:pt>
                <c:pt idx="4">
                  <c:v>0</c:v>
                </c:pt>
                <c:pt idx="5">
                  <c:v>0</c:v>
                </c:pt>
                <c:pt idx="6">
                  <c:v>0.17410600000000001</c:v>
                </c:pt>
                <c:pt idx="7">
                  <c:v>0</c:v>
                </c:pt>
                <c:pt idx="8">
                  <c:v>4.5729150000000001</c:v>
                </c:pt>
                <c:pt idx="9">
                  <c:v>0</c:v>
                </c:pt>
                <c:pt idx="10">
                  <c:v>0</c:v>
                </c:pt>
                <c:pt idx="11">
                  <c:v>0</c:v>
                </c:pt>
                <c:pt idx="12">
                  <c:v>0</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363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6D80-41A9-91E4-206C27957081}"/>
                </c:ext>
              </c:extLst>
            </c:dLbl>
            <c:dLbl>
              <c:idx val="1"/>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41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6D80-41A9-91E4-206C27957081}"/>
                </c:ext>
              </c:extLst>
            </c:dLbl>
            <c:dLbl>
              <c:idx val="4"/>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6D80-41A9-91E4-206C27957081}"/>
                </c:ext>
              </c:extLst>
            </c:dLbl>
            <c:dLbl>
              <c:idx val="5"/>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26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6D80-41A9-91E4-206C27957081}"/>
                </c:ext>
              </c:extLst>
            </c:dLbl>
            <c:dLbl>
              <c:idx val="7"/>
              <c:tx>
                <c:rich>
                  <a:bodyPr/>
                  <a:lstStyle/>
                  <a:p>
                    <a:r>
                      <a:t>25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6D80-41A9-91E4-206C27957081}"/>
                </c:ext>
              </c:extLst>
            </c:dLbl>
            <c:dLbl>
              <c:idx val="8"/>
              <c:tx>
                <c:rich>
                  <a:bodyPr/>
                  <a:lstStyle/>
                  <a:p>
                    <a:r>
                      <a:t>20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6D80-41A9-91E4-206C27957081}"/>
                </c:ext>
              </c:extLst>
            </c:dLbl>
            <c:dLbl>
              <c:idx val="9"/>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6D80-41A9-91E4-206C27957081}"/>
                </c:ext>
              </c:extLst>
            </c:dLbl>
            <c:dLbl>
              <c:idx val="10"/>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6D80-41A9-91E4-206C27957081}"/>
                </c:ext>
              </c:extLst>
            </c:dLbl>
            <c:dLbl>
              <c:idx val="11"/>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D80-41A9-91E4-206C27957081}"/>
                </c:ext>
              </c:extLst>
            </c:dLbl>
            <c:dLbl>
              <c:idx val="12"/>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6D80-41A9-91E4-206C27957081}"/>
                </c:ext>
              </c:extLst>
            </c:dLbl>
            <c:dLbl>
              <c:idx val="13"/>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6D80-41A9-91E4-206C27957081}"/>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Rape</c:v>
                </c:pt>
                <c:pt idx="2">
                  <c:v>Salade</c:v>
                </c:pt>
                <c:pt idx="3">
                  <c:v>Classique</c:v>
                </c:pt>
                <c:pt idx="4">
                  <c:v>Bloc</c:v>
                </c:pt>
                <c:pt idx="5">
                  <c:v>Specialite</c:v>
                </c:pt>
                <c:pt idx="6">
                  <c:v>Frais A Tartiner</c:v>
                </c:pt>
                <c:pt idx="7">
                  <c:v>Chevre</c:v>
                </c:pt>
                <c:pt idx="8">
                  <c:v>Enfant</c:v>
                </c:pt>
                <c:pt idx="9">
                  <c:v>Tranche A Froid</c:v>
                </c:pt>
                <c:pt idx="10">
                  <c:v>Pate Persillee</c:v>
                </c:pt>
                <c:pt idx="11">
                  <c:v>Aperitif</c:v>
                </c:pt>
                <c:pt idx="12">
                  <c:v>Ingredient A Chaud</c:v>
                </c:pt>
                <c:pt idx="13">
                  <c:v>Dessert</c:v>
                </c:pt>
              </c:strCache>
            </c:strRef>
          </c:cat>
          <c:val>
            <c:numRef>
              <c:f>Sheet1!$B$2:$B$15</c:f>
              <c:numCache>
                <c:formatCode>General</c:formatCode>
                <c:ptCount val="14"/>
                <c:pt idx="0">
                  <c:v>362.89668499999999</c:v>
                </c:pt>
                <c:pt idx="1">
                  <c:v>59.464931</c:v>
                </c:pt>
                <c:pt idx="2">
                  <c:v>56.151853000000003</c:v>
                </c:pt>
                <c:pt idx="3">
                  <c:v>41.46819</c:v>
                </c:pt>
                <c:pt idx="4">
                  <c:v>40.274228999999998</c:v>
                </c:pt>
                <c:pt idx="5">
                  <c:v>27.87398</c:v>
                </c:pt>
                <c:pt idx="6">
                  <c:v>25.737106000000001</c:v>
                </c:pt>
                <c:pt idx="7">
                  <c:v>25.477487</c:v>
                </c:pt>
                <c:pt idx="8">
                  <c:v>19.526219999999999</c:v>
                </c:pt>
                <c:pt idx="9">
                  <c:v>19.120887</c:v>
                </c:pt>
                <c:pt idx="10">
                  <c:v>12.511229999999999</c:v>
                </c:pt>
                <c:pt idx="11">
                  <c:v>10.017999</c:v>
                </c:pt>
                <c:pt idx="12">
                  <c:v>8.1276980000000005</c:v>
                </c:pt>
                <c:pt idx="13">
                  <c:v>5.6791850000000004</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9EDA-47BE-BBAB-DBD15FF9DE5F}"/>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9EDA-47BE-BBAB-DBD15FF9DE5F}"/>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9EDA-47BE-BBAB-DBD15FF9DE5F}"/>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9EDA-47BE-BBAB-DBD15FF9DE5F}"/>
                </c:ext>
              </c:extLst>
            </c:dLbl>
            <c:dLbl>
              <c:idx val="8"/>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9EDA-47BE-BBAB-DBD15FF9DE5F}"/>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9EDA-47BE-BBAB-DBD15FF9DE5F}"/>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9EDA-47BE-BBAB-DBD15FF9DE5F}"/>
                </c:ext>
              </c:extLst>
            </c:dLbl>
            <c:dLbl>
              <c:idx val="1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9EDA-47BE-BBAB-DBD15FF9DE5F}"/>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9EDA-47BE-BBAB-DBD15FF9DE5F}"/>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9EDA-47BE-BBAB-DBD15FF9DE5F}"/>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Rape</c:v>
                </c:pt>
                <c:pt idx="2">
                  <c:v>Salade</c:v>
                </c:pt>
                <c:pt idx="3">
                  <c:v>Classique</c:v>
                </c:pt>
                <c:pt idx="4">
                  <c:v>Bloc</c:v>
                </c:pt>
                <c:pt idx="5">
                  <c:v>Specialite</c:v>
                </c:pt>
                <c:pt idx="6">
                  <c:v>Frais A Tartiner</c:v>
                </c:pt>
                <c:pt idx="7">
                  <c:v>Chevre</c:v>
                </c:pt>
                <c:pt idx="8">
                  <c:v>Enfant</c:v>
                </c:pt>
                <c:pt idx="9">
                  <c:v>Tranche A Froid</c:v>
                </c:pt>
                <c:pt idx="10">
                  <c:v>Pate Persillee</c:v>
                </c:pt>
                <c:pt idx="11">
                  <c:v>Aperitif</c:v>
                </c:pt>
                <c:pt idx="12">
                  <c:v>Ingredient A Chaud</c:v>
                </c:pt>
                <c:pt idx="13">
                  <c:v>Dessert</c:v>
                </c:pt>
              </c:strCache>
            </c:strRef>
          </c:cat>
          <c:val>
            <c:numRef>
              <c:f>Sheet1!$B$2:$B$15</c:f>
              <c:numCache>
                <c:formatCode>General</c:formatCode>
                <c:ptCount val="14"/>
                <c:pt idx="0">
                  <c:v>5.6586449999999999</c:v>
                </c:pt>
                <c:pt idx="1">
                  <c:v>0</c:v>
                </c:pt>
                <c:pt idx="2">
                  <c:v>0</c:v>
                </c:pt>
                <c:pt idx="3">
                  <c:v>0</c:v>
                </c:pt>
                <c:pt idx="4">
                  <c:v>0</c:v>
                </c:pt>
                <c:pt idx="5">
                  <c:v>0</c:v>
                </c:pt>
                <c:pt idx="6">
                  <c:v>0</c:v>
                </c:pt>
                <c:pt idx="7">
                  <c:v>0</c:v>
                </c:pt>
                <c:pt idx="8">
                  <c:v>5.6585979999999996</c:v>
                </c:pt>
                <c:pt idx="9">
                  <c:v>0</c:v>
                </c:pt>
                <c:pt idx="10">
                  <c:v>0</c:v>
                </c:pt>
                <c:pt idx="11">
                  <c:v>0</c:v>
                </c:pt>
                <c:pt idx="12">
                  <c:v>4.6999999999999997E-5</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363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A2D-4B81-A8E7-D31BDBCEDF65}"/>
                </c:ext>
              </c:extLst>
            </c:dLbl>
            <c:dLbl>
              <c:idx val="1"/>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41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EA2D-4B81-A8E7-D31BDBCEDF65}"/>
                </c:ext>
              </c:extLst>
            </c:dLbl>
            <c:dLbl>
              <c:idx val="4"/>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A2D-4B81-A8E7-D31BDBCEDF65}"/>
                </c:ext>
              </c:extLst>
            </c:dLbl>
            <c:dLbl>
              <c:idx val="5"/>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26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EA2D-4B81-A8E7-D31BDBCEDF65}"/>
                </c:ext>
              </c:extLst>
            </c:dLbl>
            <c:dLbl>
              <c:idx val="7"/>
              <c:tx>
                <c:rich>
                  <a:bodyPr/>
                  <a:lstStyle/>
                  <a:p>
                    <a:r>
                      <a:t>25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EA2D-4B81-A8E7-D31BDBCEDF65}"/>
                </c:ext>
              </c:extLst>
            </c:dLbl>
            <c:dLbl>
              <c:idx val="8"/>
              <c:tx>
                <c:rich>
                  <a:bodyPr/>
                  <a:lstStyle/>
                  <a:p>
                    <a:r>
                      <a:t>20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EA2D-4B81-A8E7-D31BDBCEDF65}"/>
                </c:ext>
              </c:extLst>
            </c:dLbl>
            <c:dLbl>
              <c:idx val="9"/>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EA2D-4B81-A8E7-D31BDBCEDF65}"/>
                </c:ext>
              </c:extLst>
            </c:dLbl>
            <c:dLbl>
              <c:idx val="10"/>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EA2D-4B81-A8E7-D31BDBCEDF65}"/>
                </c:ext>
              </c:extLst>
            </c:dLbl>
            <c:dLbl>
              <c:idx val="11"/>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EA2D-4B81-A8E7-D31BDBCEDF65}"/>
                </c:ext>
              </c:extLst>
            </c:dLbl>
            <c:dLbl>
              <c:idx val="12"/>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EA2D-4B81-A8E7-D31BDBCEDF65}"/>
                </c:ext>
              </c:extLst>
            </c:dLbl>
            <c:dLbl>
              <c:idx val="13"/>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EA2D-4B81-A8E7-D31BDBCEDF65}"/>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Rape</c:v>
                </c:pt>
                <c:pt idx="2">
                  <c:v>Salade</c:v>
                </c:pt>
                <c:pt idx="3">
                  <c:v>Classique</c:v>
                </c:pt>
                <c:pt idx="4">
                  <c:v>Bloc</c:v>
                </c:pt>
                <c:pt idx="5">
                  <c:v>Specialite</c:v>
                </c:pt>
                <c:pt idx="6">
                  <c:v>Frais A Tartiner</c:v>
                </c:pt>
                <c:pt idx="7">
                  <c:v>Chevre</c:v>
                </c:pt>
                <c:pt idx="8">
                  <c:v>Enfant</c:v>
                </c:pt>
                <c:pt idx="9">
                  <c:v>Tranche A Froid</c:v>
                </c:pt>
                <c:pt idx="10">
                  <c:v>Pate Persillee</c:v>
                </c:pt>
                <c:pt idx="11">
                  <c:v>Aperitif</c:v>
                </c:pt>
                <c:pt idx="12">
                  <c:v>Ingredient A Chaud</c:v>
                </c:pt>
                <c:pt idx="13">
                  <c:v>Dessert</c:v>
                </c:pt>
              </c:strCache>
            </c:strRef>
          </c:cat>
          <c:val>
            <c:numRef>
              <c:f>Sheet1!$B$2:$B$15</c:f>
              <c:numCache>
                <c:formatCode>General</c:formatCode>
                <c:ptCount val="14"/>
                <c:pt idx="0">
                  <c:v>362.89668499999999</c:v>
                </c:pt>
                <c:pt idx="1">
                  <c:v>59.464931</c:v>
                </c:pt>
                <c:pt idx="2">
                  <c:v>56.151853000000003</c:v>
                </c:pt>
                <c:pt idx="3">
                  <c:v>41.46819</c:v>
                </c:pt>
                <c:pt idx="4">
                  <c:v>40.274228999999998</c:v>
                </c:pt>
                <c:pt idx="5">
                  <c:v>27.87398</c:v>
                </c:pt>
                <c:pt idx="6">
                  <c:v>25.737106000000001</c:v>
                </c:pt>
                <c:pt idx="7">
                  <c:v>25.477487</c:v>
                </c:pt>
                <c:pt idx="8">
                  <c:v>19.526219999999999</c:v>
                </c:pt>
                <c:pt idx="9">
                  <c:v>19.120887</c:v>
                </c:pt>
                <c:pt idx="10">
                  <c:v>12.511229999999999</c:v>
                </c:pt>
                <c:pt idx="11">
                  <c:v>10.017999</c:v>
                </c:pt>
                <c:pt idx="12">
                  <c:v>8.1276980000000005</c:v>
                </c:pt>
                <c:pt idx="13">
                  <c:v>5.6791850000000004</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B1F-43EA-9B7C-1C90C3FC77C3}"/>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B1F-43EA-9B7C-1C90C3FC77C3}"/>
                </c:ext>
              </c:extLst>
            </c:dLbl>
            <c:dLbl>
              <c:idx val="5"/>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r>
                      <a:t>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AB1F-43EA-9B7C-1C90C3FC77C3}"/>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AB1F-43EA-9B7C-1C90C3FC77C3}"/>
                </c:ext>
              </c:extLst>
            </c:dLbl>
            <c:dLbl>
              <c:idx val="8"/>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AB1F-43EA-9B7C-1C90C3FC77C3}"/>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AB1F-43EA-9B7C-1C90C3FC77C3}"/>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AB1F-43EA-9B7C-1C90C3FC77C3}"/>
                </c:ext>
              </c:extLst>
            </c:dLbl>
            <c:dLbl>
              <c:idx val="11"/>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AB1F-43EA-9B7C-1C90C3FC77C3}"/>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AB1F-43EA-9B7C-1C90C3FC77C3}"/>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AB1F-43EA-9B7C-1C90C3FC77C3}"/>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Rape</c:v>
                </c:pt>
                <c:pt idx="2">
                  <c:v>Salade</c:v>
                </c:pt>
                <c:pt idx="3">
                  <c:v>Classique</c:v>
                </c:pt>
                <c:pt idx="4">
                  <c:v>Bloc</c:v>
                </c:pt>
                <c:pt idx="5">
                  <c:v>Specialite</c:v>
                </c:pt>
                <c:pt idx="6">
                  <c:v>Frais A Tartiner</c:v>
                </c:pt>
                <c:pt idx="7">
                  <c:v>Chevre</c:v>
                </c:pt>
                <c:pt idx="8">
                  <c:v>Enfant</c:v>
                </c:pt>
                <c:pt idx="9">
                  <c:v>Tranche A Froid</c:v>
                </c:pt>
                <c:pt idx="10">
                  <c:v>Pate Persillee</c:v>
                </c:pt>
                <c:pt idx="11">
                  <c:v>Aperitif</c:v>
                </c:pt>
                <c:pt idx="12">
                  <c:v>Ingredient A Chaud</c:v>
                </c:pt>
                <c:pt idx="13">
                  <c:v>Dessert</c:v>
                </c:pt>
              </c:strCache>
            </c:strRef>
          </c:cat>
          <c:val>
            <c:numRef>
              <c:f>Sheet1!$B$2:$B$15</c:f>
              <c:numCache>
                <c:formatCode>General</c:formatCode>
                <c:ptCount val="14"/>
                <c:pt idx="0">
                  <c:v>5.5925989999999999</c:v>
                </c:pt>
                <c:pt idx="1">
                  <c:v>0</c:v>
                </c:pt>
                <c:pt idx="2">
                  <c:v>0.77213600000000004</c:v>
                </c:pt>
                <c:pt idx="3">
                  <c:v>0</c:v>
                </c:pt>
                <c:pt idx="4">
                  <c:v>0</c:v>
                </c:pt>
                <c:pt idx="5">
                  <c:v>0</c:v>
                </c:pt>
                <c:pt idx="6">
                  <c:v>3.4688189999999999</c:v>
                </c:pt>
                <c:pt idx="7">
                  <c:v>0</c:v>
                </c:pt>
                <c:pt idx="8">
                  <c:v>0</c:v>
                </c:pt>
                <c:pt idx="9">
                  <c:v>0</c:v>
                </c:pt>
                <c:pt idx="10">
                  <c:v>0</c:v>
                </c:pt>
                <c:pt idx="11">
                  <c:v>1.1780649999999999</c:v>
                </c:pt>
                <c:pt idx="12">
                  <c:v>0.17357900000000001</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13725490196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1"/>
            <c:invertIfNegative val="0"/>
            <c:bubble3D val="0"/>
            <c:extLst>
              <c:ext xmlns:c16="http://schemas.microsoft.com/office/drawing/2014/chart" uri="{C3380CC4-5D6E-409C-BE32-E72D297353CC}">
                <c16:uniqueId val="{00000000-E765-4822-ACE2-2334514EEDC1}"/>
              </c:ext>
            </c:extLst>
          </c:dPt>
          <c:dPt>
            <c:idx val="2"/>
            <c:invertIfNegative val="0"/>
            <c:bubble3D val="0"/>
            <c:extLst>
              <c:ext xmlns:c16="http://schemas.microsoft.com/office/drawing/2014/chart" uri="{C3380CC4-5D6E-409C-BE32-E72D297353CC}">
                <c16:uniqueId val="{00000001-E765-4822-ACE2-2334514EEDC1}"/>
              </c:ext>
            </c:extLst>
          </c:dPt>
          <c:dPt>
            <c:idx val="5"/>
            <c:invertIfNegative val="0"/>
            <c:bubble3D val="0"/>
            <c:extLst>
              <c:ext xmlns:c16="http://schemas.microsoft.com/office/drawing/2014/chart" uri="{C3380CC4-5D6E-409C-BE32-E72D297353CC}">
                <c16:uniqueId val="{00000002-E765-4822-ACE2-2334514EEDC1}"/>
              </c:ext>
            </c:extLst>
          </c:dPt>
          <c:dLbls>
            <c:dLbl>
              <c:idx val="0"/>
              <c:tx>
                <c:rich>
                  <a:bodyPr/>
                  <a:lstStyle/>
                  <a:p>
                    <a:r>
                      <a:t>363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C01-4417-A08A-96AF25D7748E}"/>
                </c:ext>
              </c:extLst>
            </c:dLbl>
            <c:dLbl>
              <c:idx val="1"/>
              <c:tx>
                <c:rich>
                  <a:bodyPr/>
                  <a:lstStyle/>
                  <a:p>
                    <a:r>
                      <a:t>59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765-4822-ACE2-2334514EEDC1}"/>
                </c:ext>
              </c:extLst>
            </c:dLbl>
            <c:dLbl>
              <c:idx val="2"/>
              <c:tx>
                <c:rich>
                  <a:bodyPr/>
                  <a:lstStyle/>
                  <a:p>
                    <a:r>
                      <a:t>56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E765-4822-ACE2-2334514EEDC1}"/>
                </c:ext>
              </c:extLst>
            </c:dLbl>
            <c:dLbl>
              <c:idx val="3"/>
              <c:tx>
                <c:rich>
                  <a:bodyPr/>
                  <a:lstStyle/>
                  <a:p>
                    <a:r>
                      <a:t>41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C01-4417-A08A-96AF25D7748E}"/>
                </c:ext>
              </c:extLst>
            </c:dLbl>
            <c:dLbl>
              <c:idx val="4"/>
              <c:tx>
                <c:rich>
                  <a:bodyPr/>
                  <a:lstStyle/>
                  <a:p>
                    <a:r>
                      <a:t>40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C01-4417-A08A-96AF25D7748E}"/>
                </c:ext>
              </c:extLst>
            </c:dLbl>
            <c:dLbl>
              <c:idx val="5"/>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765-4822-ACE2-2334514EEDC1}"/>
                </c:ext>
              </c:extLst>
            </c:dLbl>
            <c:dLbl>
              <c:idx val="6"/>
              <c:tx>
                <c:rich>
                  <a:bodyPr/>
                  <a:lstStyle/>
                  <a:p>
                    <a:r>
                      <a:t>26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AC01-4417-A08A-96AF25D7748E}"/>
                </c:ext>
              </c:extLst>
            </c:dLbl>
            <c:dLbl>
              <c:idx val="7"/>
              <c:tx>
                <c:rich>
                  <a:bodyPr/>
                  <a:lstStyle/>
                  <a:p>
                    <a:r>
                      <a:t>25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AC01-4417-A08A-96AF25D7748E}"/>
                </c:ext>
              </c:extLst>
            </c:dLbl>
            <c:dLbl>
              <c:idx val="8"/>
              <c:tx>
                <c:rich>
                  <a:bodyPr/>
                  <a:lstStyle/>
                  <a:p>
                    <a:r>
                      <a:t>20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AC01-4417-A08A-96AF25D7748E}"/>
                </c:ext>
              </c:extLst>
            </c:dLbl>
            <c:dLbl>
              <c:idx val="9"/>
              <c:tx>
                <c:rich>
                  <a:bodyPr/>
                  <a:lstStyle/>
                  <a:p>
                    <a:r>
                      <a:t>19</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AC01-4417-A08A-96AF25D7748E}"/>
                </c:ext>
              </c:extLst>
            </c:dLbl>
            <c:dLbl>
              <c:idx val="10"/>
              <c:tx>
                <c:rich>
                  <a:bodyPr/>
                  <a:lstStyle/>
                  <a:p>
                    <a:r>
                      <a:t>13</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AC01-4417-A08A-96AF25D7748E}"/>
                </c:ext>
              </c:extLst>
            </c:dLbl>
            <c:dLbl>
              <c:idx val="11"/>
              <c:tx>
                <c:rich>
                  <a:bodyPr/>
                  <a:lstStyle/>
                  <a:p>
                    <a:r>
                      <a:t>10</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AC01-4417-A08A-96AF25D7748E}"/>
                </c:ext>
              </c:extLst>
            </c:dLbl>
            <c:dLbl>
              <c:idx val="12"/>
              <c:tx>
                <c:rich>
                  <a:bodyPr/>
                  <a:lstStyle/>
                  <a:p>
                    <a:r>
                      <a:t>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AC01-4417-A08A-96AF25D7748E}"/>
                </c:ext>
              </c:extLst>
            </c:dLbl>
            <c:dLbl>
              <c:idx val="13"/>
              <c:tx>
                <c:rich>
                  <a:bodyPr/>
                  <a:lstStyle/>
                  <a:p>
                    <a:r>
                      <a:t>6</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AC01-4417-A08A-96AF25D7748E}"/>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Rape</c:v>
                </c:pt>
                <c:pt idx="2">
                  <c:v>Salade</c:v>
                </c:pt>
                <c:pt idx="3">
                  <c:v>Classique</c:v>
                </c:pt>
                <c:pt idx="4">
                  <c:v>Bloc</c:v>
                </c:pt>
                <c:pt idx="5">
                  <c:v>Specialite</c:v>
                </c:pt>
                <c:pt idx="6">
                  <c:v>Frais A Tartiner</c:v>
                </c:pt>
                <c:pt idx="7">
                  <c:v>Chevre</c:v>
                </c:pt>
                <c:pt idx="8">
                  <c:v>Enfant</c:v>
                </c:pt>
                <c:pt idx="9">
                  <c:v>Tranche A Froid</c:v>
                </c:pt>
                <c:pt idx="10">
                  <c:v>Pate Persillee</c:v>
                </c:pt>
                <c:pt idx="11">
                  <c:v>Aperitif</c:v>
                </c:pt>
                <c:pt idx="12">
                  <c:v>Ingredient A Chaud</c:v>
                </c:pt>
                <c:pt idx="13">
                  <c:v>Dessert</c:v>
                </c:pt>
              </c:strCache>
            </c:strRef>
          </c:cat>
          <c:val>
            <c:numRef>
              <c:f>Sheet1!$B$2:$B$15</c:f>
              <c:numCache>
                <c:formatCode>General</c:formatCode>
                <c:ptCount val="14"/>
                <c:pt idx="0">
                  <c:v>362.89668499999999</c:v>
                </c:pt>
                <c:pt idx="1">
                  <c:v>59.464931</c:v>
                </c:pt>
                <c:pt idx="2">
                  <c:v>56.151853000000003</c:v>
                </c:pt>
                <c:pt idx="3">
                  <c:v>41.46819</c:v>
                </c:pt>
                <c:pt idx="4">
                  <c:v>40.274228999999998</c:v>
                </c:pt>
                <c:pt idx="5">
                  <c:v>27.87398</c:v>
                </c:pt>
                <c:pt idx="6">
                  <c:v>25.737106000000001</c:v>
                </c:pt>
                <c:pt idx="7">
                  <c:v>25.477487</c:v>
                </c:pt>
                <c:pt idx="8">
                  <c:v>19.526219999999999</c:v>
                </c:pt>
                <c:pt idx="9">
                  <c:v>19.120887</c:v>
                </c:pt>
                <c:pt idx="10">
                  <c:v>12.511229999999999</c:v>
                </c:pt>
                <c:pt idx="11">
                  <c:v>10.017999</c:v>
                </c:pt>
                <c:pt idx="12">
                  <c:v>8.1276980000000005</c:v>
                </c:pt>
                <c:pt idx="13">
                  <c:v>5.6791850000000004</c:v>
                </c:pt>
              </c:numCache>
            </c:numRef>
          </c:val>
          <c:extLst>
            <c:ext xmlns:c16="http://schemas.microsoft.com/office/drawing/2014/chart" uri="{C3380CC4-5D6E-409C-BE32-E72D297353CC}">
              <c16:uniqueId val="{00000006-E765-4822-ACE2-2334514EEDC1}"/>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2843219798031382E-2"/>
          <c:y val="0"/>
          <c:w val="0.93539156299079329"/>
          <c:h val="1"/>
        </c:manualLayout>
      </c:layout>
      <c:barChart>
        <c:barDir val="bar"/>
        <c:grouping val="clustered"/>
        <c:varyColors val="0"/>
        <c:ser>
          <c:idx val="2"/>
          <c:order val="0"/>
          <c:tx>
            <c:strRef>
              <c:f>Sheet1!$B$1</c:f>
              <c:strCache>
                <c:ptCount val="1"/>
                <c:pt idx="0">
                  <c:v>Value Sales</c:v>
                </c:pt>
              </c:strCache>
            </c:strRef>
          </c:tx>
          <c:spPr>
            <a:solidFill>
              <a:srgbClr val="AEABAB">
                <a:alpha val="84706"/>
              </a:srgbClr>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1-A4BD-4D99-9C45-2231A25F0D2A}"/>
              </c:ext>
            </c:extLst>
          </c:dPt>
          <c:dPt>
            <c:idx val="1"/>
            <c:invertIfNegative val="0"/>
            <c:bubble3D val="0"/>
            <c:extLst>
              <c:ext xmlns:c16="http://schemas.microsoft.com/office/drawing/2014/chart" uri="{C3380CC4-5D6E-409C-BE32-E72D297353CC}">
                <c16:uniqueId val="{00000002-A4BD-4D99-9C45-2231A25F0D2A}"/>
              </c:ext>
            </c:extLst>
          </c:dPt>
          <c:dPt>
            <c:idx val="2"/>
            <c:invertIfNegative val="0"/>
            <c:bubble3D val="0"/>
            <c:extLst>
              <c:ext xmlns:c16="http://schemas.microsoft.com/office/drawing/2014/chart" uri="{C3380CC4-5D6E-409C-BE32-E72D297353CC}">
                <c16:uniqueId val="{00000003-A4BD-4D99-9C45-2231A25F0D2A}"/>
              </c:ext>
            </c:extLst>
          </c:dPt>
          <c:dPt>
            <c:idx val="5"/>
            <c:invertIfNegative val="0"/>
            <c:bubble3D val="0"/>
            <c:extLst>
              <c:ext xmlns:c16="http://schemas.microsoft.com/office/drawing/2014/chart" uri="{C3380CC4-5D6E-409C-BE32-E72D297353CC}">
                <c16:uniqueId val="{00000004-A4BD-4D99-9C45-2231A25F0D2A}"/>
              </c:ext>
            </c:extLst>
          </c:dPt>
          <c:dLbls>
            <c:dLbl>
              <c:idx val="0"/>
              <c:tx>
                <c:rich>
                  <a:bodyPr/>
                  <a:lstStyle/>
                  <a:p>
                    <a:r>
                      <a:t>28</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4BD-4D99-9C45-2231A25F0D2A}"/>
                </c:ext>
              </c:extLst>
            </c:dLbl>
            <c:dLbl>
              <c:idx val="1"/>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4BD-4D99-9C45-2231A25F0D2A}"/>
                </c:ext>
              </c:extLst>
            </c:dLbl>
            <c:dLbl>
              <c:idx val="2"/>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4BD-4D99-9C45-2231A25F0D2A}"/>
                </c:ext>
              </c:extLst>
            </c:dLbl>
            <c:dLbl>
              <c:idx val="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153-4E23-BFA8-71F7EC0AD6CE}"/>
                </c:ext>
              </c:extLst>
            </c:dLbl>
            <c:dLbl>
              <c:idx val="4"/>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153-4E23-BFA8-71F7EC0AD6CE}"/>
                </c:ext>
              </c:extLst>
            </c:dLbl>
            <c:dLbl>
              <c:idx val="5"/>
              <c:tx>
                <c:rich>
                  <a:bodyPr/>
                  <a:lstStyle/>
                  <a:p>
                    <a:r>
                      <a:t>1</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4BD-4D99-9C45-2231A25F0D2A}"/>
                </c:ext>
              </c:extLst>
            </c:dLbl>
            <c:dLbl>
              <c:idx val="6"/>
              <c:tx>
                <c:rich>
                  <a:bodyPr/>
                  <a:lstStyle/>
                  <a:p>
                    <a:r>
                      <a:t>4</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A153-4E23-BFA8-71F7EC0AD6CE}"/>
                </c:ext>
              </c:extLst>
            </c:dLbl>
            <c:dLbl>
              <c:idx val="7"/>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A153-4E23-BFA8-71F7EC0AD6CE}"/>
                </c:ext>
              </c:extLst>
            </c:dLbl>
            <c:dLbl>
              <c:idx val="8"/>
              <c:tx>
                <c:rich>
                  <a:bodyPr/>
                  <a:lstStyle/>
                  <a:p>
                    <a:r>
                      <a:t>15</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A153-4E23-BFA8-71F7EC0AD6CE}"/>
                </c:ext>
              </c:extLst>
            </c:dLbl>
            <c:dLbl>
              <c:idx val="9"/>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A153-4E23-BFA8-71F7EC0AD6CE}"/>
                </c:ext>
              </c:extLst>
            </c:dLbl>
            <c:dLbl>
              <c:idx val="10"/>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A153-4E23-BFA8-71F7EC0AD6CE}"/>
                </c:ext>
              </c:extLst>
            </c:dLbl>
            <c:dLbl>
              <c:idx val="11"/>
              <c:tx>
                <c:rich>
                  <a:bodyPr/>
                  <a:lstStyle/>
                  <a:p>
                    <a:r>
                      <a:t>7</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A153-4E23-BFA8-71F7EC0AD6CE}"/>
                </c:ext>
              </c:extLst>
            </c:dLbl>
            <c:dLbl>
              <c:idx val="12"/>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C-A153-4E23-BFA8-71F7EC0AD6CE}"/>
                </c:ext>
              </c:extLst>
            </c:dLbl>
            <c:dLbl>
              <c:idx val="13"/>
              <c:tx>
                <c:rich>
                  <a:bodyPr/>
                  <a:lstStyle/>
                  <a:p>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D-A153-4E23-BFA8-71F7EC0AD6CE}"/>
                </c:ext>
              </c:extLst>
            </c:dLbl>
            <c:numFmt formatCode="\€#," sourceLinked="0"/>
            <c:spPr>
              <a:noFill/>
              <a:ln>
                <a:noFill/>
              </a:ln>
              <a:effectLst/>
            </c:spPr>
            <c:txPr>
              <a:bodyPr rot="0" spcFirstLastPara="1" vertOverflow="ellipsis" vert="horz" wrap="none" tIns="45720" anchor="ctr" anchorCtr="1">
                <a:spAutoFit/>
              </a:bodyPr>
              <a:lstStyle/>
              <a:p>
                <a:pPr>
                  <a:defRPr sz="800" b="0" i="0" u="none" strike="noStrike" kern="1200" baseline="0">
                    <a:solidFill>
                      <a:schemeClr val="tx2"/>
                    </a:solidFill>
                    <a:latin typeface="+mn-lt"/>
                    <a:ea typeface="Open Sans" panose="020B0606030504020204" pitchFamily="34" charset="0"/>
                    <a:cs typeface="Open Sans" panose="020B0606030504020204" pitchFamily="34"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Sheet1!$A$2:$A$15</c:f>
              <c:strCache>
                <c:ptCount val="14"/>
                <c:pt idx="0">
                  <c:v>Grand</c:v>
                </c:pt>
                <c:pt idx="1">
                  <c:v>Rape</c:v>
                </c:pt>
                <c:pt idx="2">
                  <c:v>Salade</c:v>
                </c:pt>
                <c:pt idx="3">
                  <c:v>Classique</c:v>
                </c:pt>
                <c:pt idx="4">
                  <c:v>Bloc</c:v>
                </c:pt>
                <c:pt idx="5">
                  <c:v>Specialite</c:v>
                </c:pt>
                <c:pt idx="6">
                  <c:v>Frais A Tartiner</c:v>
                </c:pt>
                <c:pt idx="7">
                  <c:v>Chevre</c:v>
                </c:pt>
                <c:pt idx="8">
                  <c:v>Enfant</c:v>
                </c:pt>
                <c:pt idx="9">
                  <c:v>Tranche A Froid</c:v>
                </c:pt>
                <c:pt idx="10">
                  <c:v>Pate Persillee</c:v>
                </c:pt>
                <c:pt idx="11">
                  <c:v>Aperitif</c:v>
                </c:pt>
                <c:pt idx="12">
                  <c:v>Ingredient A Chaud</c:v>
                </c:pt>
                <c:pt idx="13">
                  <c:v>Dessert</c:v>
                </c:pt>
              </c:strCache>
            </c:strRef>
          </c:cat>
          <c:val>
            <c:numRef>
              <c:f>Sheet1!$B$2:$B$15</c:f>
              <c:numCache>
                <c:formatCode>General</c:formatCode>
                <c:ptCount val="14"/>
                <c:pt idx="0">
                  <c:v>27.737898999999999</c:v>
                </c:pt>
                <c:pt idx="1">
                  <c:v>0</c:v>
                </c:pt>
                <c:pt idx="2">
                  <c:v>0.77213600000000004</c:v>
                </c:pt>
                <c:pt idx="3">
                  <c:v>0</c:v>
                </c:pt>
                <c:pt idx="4">
                  <c:v>1.616E-3</c:v>
                </c:pt>
                <c:pt idx="5">
                  <c:v>1.1260650000000001</c:v>
                </c:pt>
                <c:pt idx="6">
                  <c:v>3.642925</c:v>
                </c:pt>
                <c:pt idx="7">
                  <c:v>0</c:v>
                </c:pt>
                <c:pt idx="8">
                  <c:v>14.944758999999999</c:v>
                </c:pt>
                <c:pt idx="9">
                  <c:v>2.421E-3</c:v>
                </c:pt>
                <c:pt idx="10">
                  <c:v>0</c:v>
                </c:pt>
                <c:pt idx="11">
                  <c:v>6.9501939999999998</c:v>
                </c:pt>
                <c:pt idx="12">
                  <c:v>0.173626</c:v>
                </c:pt>
                <c:pt idx="13">
                  <c:v>0</c:v>
                </c:pt>
              </c:numCache>
            </c:numRef>
          </c:val>
          <c:extLst>
            <c:ext xmlns:c16="http://schemas.microsoft.com/office/drawing/2014/chart" uri="{C3380CC4-5D6E-409C-BE32-E72D297353CC}">
              <c16:uniqueId val="{00000007-A4BD-4D99-9C45-2231A25F0D2A}"/>
            </c:ext>
          </c:extLst>
        </c:ser>
        <c:dLbls>
          <c:dLblPos val="inBase"/>
          <c:showLegendKey val="0"/>
          <c:showVal val="1"/>
          <c:showCatName val="0"/>
          <c:showSerName val="0"/>
          <c:showPercent val="0"/>
          <c:showBubbleSize val="0"/>
        </c:dLbls>
        <c:gapWidth val="10"/>
        <c:axId val="267955616"/>
        <c:axId val="267956008"/>
      </c:barChart>
      <c:catAx>
        <c:axId val="267955616"/>
        <c:scaling>
          <c:orientation val="maxMin"/>
        </c:scaling>
        <c:delete val="1"/>
        <c:axPos val="l"/>
        <c:numFmt formatCode="General" sourceLinked="1"/>
        <c:majorTickMark val="none"/>
        <c:minorTickMark val="none"/>
        <c:tickLblPos val="nextTo"/>
        <c:crossAx val="267956008"/>
        <c:crosses val="autoZero"/>
        <c:auto val="1"/>
        <c:lblAlgn val="ctr"/>
        <c:lblOffset val="100"/>
        <c:noMultiLvlLbl val="0"/>
      </c:catAx>
      <c:valAx>
        <c:axId val="267956008"/>
        <c:scaling>
          <c:orientation val="minMax"/>
        </c:scaling>
        <c:delete val="1"/>
        <c:axPos val="t"/>
        <c:numFmt formatCode="General" sourceLinked="1"/>
        <c:majorTickMark val="out"/>
        <c:minorTickMark val="none"/>
        <c:tickLblPos val="nextTo"/>
        <c:crossAx val="26795561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2">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60.9 %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C08-432D-8287-C34E5ECE035C}"/>
                </c:ext>
              </c:extLst>
            </c:dLbl>
            <c:dLbl>
              <c:idx val="2"/>
              <c:tx>
                <c:rich>
                  <a:bodyPr/>
                  <a:lstStyle/>
                  <a:p>
                    <a:r>
                      <a:t>39.1 %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0.6089</c:v>
                </c:pt>
                <c:pt idx="2">
                  <c:v>0.3911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44.9 %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6E7-4AA5-9CBE-628C7359820C}"/>
                </c:ext>
              </c:extLst>
            </c:dLbl>
            <c:dLbl>
              <c:idx val="2"/>
              <c:tx>
                <c:rich>
                  <a:bodyPr/>
                  <a:lstStyle/>
                  <a:p>
                    <a:r>
                      <a:t>55.1 %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0.44869999999999999</c:v>
                </c:pt>
                <c:pt idx="2">
                  <c:v>0.55130000000000001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Sheet1!$B$2:$B$10</c:f>
              <c:numCache>
                <c:formatCode>General</c:formatCode>
                <c:ptCount val="9"/>
                <c:pt idx="0">
                  <c:v>1.1847591622199338E-2</c:v>
                </c:pt>
                <c:pt idx="1">
                  <c:v>-3.2348799014859375E-3</c:v>
                </c:pt>
                <c:pt idx="2">
                  <c:v>-6.9694879382035113E-3</c:v>
                </c:pt>
                <c:pt idx="3">
                  <c:v>1.78661016361642E-3</c:v>
                </c:pt>
                <c:pt idx="4">
                  <c:v>-3.0471988582506104E-3</c:v>
                </c:pt>
                <c:pt idx="5">
                  <c:v>1.6121799025872983E-3</c:v>
                </c:pt>
                <c:pt idx="6">
                  <c:v>2.2786689027949857E-3</c:v>
                </c:pt>
                <c:pt idx="7">
                  <c:v>4.5710782692176544E-4</c:v>
                </c:pt>
                <c:pt idx="8">
                  <c:v>-4.7305917201797406E-3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596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363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5699-45CA-A0E4-CC1118EA4D7D}"/>
                </c:ext>
              </c:extLst>
            </c:dLbl>
            <c:dLbl>
              <c:idx val="2"/>
              <c:tx>
                <c:rich>
                  <a:bodyPr/>
                  <a:lstStyle/>
                  <a:p>
                    <a:r>
                      <a:t>233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596032431</c:v>
                </c:pt>
                <c:pt idx="1">
                  <c:v>362896685</c:v>
                </c:pt>
                <c:pt idx="2">
                  <c:v>233135746</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11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D615-4211-8037-D44C280D1CC9}"/>
                </c:ext>
              </c:extLst>
            </c:dLbl>
            <c:dLbl>
              <c:idx val="2"/>
              <c:tx>
                <c:rich>
                  <a:bodyPr/>
                  <a:lstStyle/>
                  <a:p>
                    <a:r>
                      <a:t>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10578704</c:v>
                </c:pt>
                <c:pt idx="1">
                  <c:v>4747021</c:v>
                </c:pt>
                <c:pt idx="2">
                  <c:v>5831683</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+36.0%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0.35980000000000001</c:v>
                </c:pt>
                <c:pt idx="2">
                  <c:v>9.5700000000000007E-2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+17.9%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+22.3%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0.17930000000000001</c:v>
                </c:pt>
                <c:pt idx="2">
                  <c:v>0.22310000000000002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60.9 %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4A71-4140-AF06-7D9D9508C9CC}"/>
                </c:ext>
              </c:extLst>
            </c:dLbl>
            <c:dLbl>
              <c:idx val="2"/>
              <c:tx>
                <c:rich>
                  <a:bodyPr/>
                  <a:lstStyle/>
                  <a:p>
                    <a:r>
                      <a:t>39.1 %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0.6089</c:v>
                </c:pt>
                <c:pt idx="2">
                  <c:v>0.3911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45.6 %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4AE2-48A3-87E1-EBBF9587ED2B}"/>
                </c:ext>
              </c:extLst>
            </c:dLbl>
            <c:dLbl>
              <c:idx val="2"/>
              <c:tx>
                <c:rich>
                  <a:bodyPr/>
                  <a:lstStyle/>
                  <a:p>
                    <a:r>
                      <a:t>54.4 %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0.45639999999999997</c:v>
                </c:pt>
                <c:pt idx="2">
                  <c:v>0.54359999999999997</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596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363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F18-45B0-A1B8-427A2A3BC28A}"/>
                </c:ext>
              </c:extLst>
            </c:dLbl>
            <c:dLbl>
              <c:idx val="2"/>
              <c:tx>
                <c:rich>
                  <a:bodyPr/>
                  <a:lstStyle/>
                  <a:p>
                    <a:r>
                      <a:t>233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596032431</c:v>
                </c:pt>
                <c:pt idx="1">
                  <c:v>362896685</c:v>
                </c:pt>
                <c:pt idx="2">
                  <c:v>233135746</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12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06B3-4C7C-9B21-A211E12E8B8B}"/>
                </c:ext>
              </c:extLst>
            </c:dLbl>
            <c:dLbl>
              <c:idx val="2"/>
              <c:tx>
                <c:rich>
                  <a:bodyPr/>
                  <a:lstStyle/>
                  <a:p>
                    <a:r>
                      <a:t>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12399781</c:v>
                </c:pt>
                <c:pt idx="1">
                  <c:v>5658645</c:v>
                </c:pt>
                <c:pt idx="2">
                  <c:v>6741136</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+36.0%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0.35980000000000001</c:v>
                </c:pt>
                <c:pt idx="2">
                  <c:v>9.5700000000000007E-2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+24.1%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+19.2%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0.24059999999999998</c:v>
                </c:pt>
                <c:pt idx="2">
                  <c:v>0.19249999999999995</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0.35106227055976408</c:v>
                </c:pt>
                <c:pt idx="1">
                  <c:v>4.1923945256104801E-2</c:v>
                </c:pt>
                <c:pt idx="2">
                  <c:v>3.971133301253936E-2</c:v>
                </c:pt>
                <c:pt idx="3">
                  <c:v>3.9061352055212523E-2</c:v>
                </c:pt>
                <c:pt idx="4">
                  <c:v>3.8733123501889101E-2</c:v>
                </c:pt>
                <c:pt idx="5">
                  <c:v>3.7533422473750591E-2</c:v>
                </c:pt>
                <c:pt idx="6">
                  <c:v>3.0380378094993221E-2</c:v>
                </c:pt>
                <c:pt idx="7">
                  <c:v>2.6281732703530139E-2</c:v>
                </c:pt>
                <c:pt idx="8">
                  <c:v>1.9492623580296922E-2</c:v>
                </c:pt>
                <c:pt idx="9">
                  <c:v>0.37581981876191922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60.9 %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7BC6-43CB-B836-0480FB8332A5}"/>
                </c:ext>
              </c:extLst>
            </c:dLbl>
            <c:dLbl>
              <c:idx val="2"/>
              <c:tx>
                <c:rich>
                  <a:bodyPr/>
                  <a:lstStyle/>
                  <a:p>
                    <a:r>
                      <a:t>39.1 %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0.6089</c:v>
                </c:pt>
                <c:pt idx="2">
                  <c:v>0.3911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50.9 %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A41-4A18-B722-2C885B7A1F15}"/>
                </c:ext>
              </c:extLst>
            </c:dLbl>
            <c:dLbl>
              <c:idx val="2"/>
              <c:tx>
                <c:rich>
                  <a:bodyPr/>
                  <a:lstStyle/>
                  <a:p>
                    <a:r>
                      <a:t>49.1 %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0.50890000000000002</c:v>
                </c:pt>
                <c:pt idx="2">
                  <c:v>0.49109999999999998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596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363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8CA-43BE-9A23-04AD0F1AF9D1}"/>
                </c:ext>
              </c:extLst>
            </c:dLbl>
            <c:dLbl>
              <c:idx val="2"/>
              <c:tx>
                <c:rich>
                  <a:bodyPr/>
                  <a:lstStyle/>
                  <a:p>
                    <a:r>
                      <a:t>233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596032431</c:v>
                </c:pt>
                <c:pt idx="1">
                  <c:v>362896685</c:v>
                </c:pt>
                <c:pt idx="2">
                  <c:v>233135746</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11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4E4D-453A-A042-61D765F3921D}"/>
                </c:ext>
              </c:extLst>
            </c:dLbl>
            <c:dLbl>
              <c:idx val="2"/>
              <c:tx>
                <c:rich>
                  <a:bodyPr/>
                  <a:lstStyle/>
                  <a:p>
                    <a:r>
                      <a:t>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10988918</c:v>
                </c:pt>
                <c:pt idx="1">
                  <c:v>5592599</c:v>
                </c:pt>
                <c:pt idx="2">
                  <c:v>5396319</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+36.0%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0.35980000000000001</c:v>
                </c:pt>
                <c:pt idx="2">
                  <c:v>9.5700000000000007E-2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+16.9%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+19.7%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0.16860000000000003</c:v>
                </c:pt>
                <c:pt idx="2">
                  <c:v>0.19719999999999999</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60.9 %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9548-4A19-8581-B08D6E41E9CB}"/>
                </c:ext>
              </c:extLst>
            </c:dLbl>
            <c:dLbl>
              <c:idx val="2"/>
              <c:tx>
                <c:rich>
                  <a:bodyPr/>
                  <a:lstStyle/>
                  <a:p>
                    <a:r>
                      <a:t>39.1 %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0.6089</c:v>
                </c:pt>
                <c:pt idx="2">
                  <c:v>0.3911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47.3 %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DB6D-463A-9A46-1D8B31B69D88}"/>
                </c:ext>
              </c:extLst>
            </c:dLbl>
            <c:dLbl>
              <c:idx val="2"/>
              <c:tx>
                <c:rich>
                  <a:bodyPr/>
                  <a:lstStyle/>
                  <a:p>
                    <a:r>
                      <a:t>52.7 %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0.47260000000000002</c:v>
                </c:pt>
                <c:pt idx="2">
                  <c:v>0.52739999999999998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596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363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4126-4F4F-A0D5-5A3D85EEBC76}"/>
                </c:ext>
              </c:extLst>
            </c:dLbl>
            <c:dLbl>
              <c:idx val="2"/>
              <c:tx>
                <c:rich>
                  <a:bodyPr/>
                  <a:lstStyle/>
                  <a:p>
                    <a:r>
                      <a:t>233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596032431</c:v>
                </c:pt>
                <c:pt idx="1">
                  <c:v>362896685</c:v>
                </c:pt>
                <c:pt idx="2">
                  <c:v>233135746</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59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28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158-4DFB-BB0F-6B8676DC1D07}"/>
                </c:ext>
              </c:extLst>
            </c:dLbl>
            <c:dLbl>
              <c:idx val="2"/>
              <c:tx>
                <c:rich>
                  <a:bodyPr/>
                  <a:lstStyle/>
                  <a:p>
                    <a:r>
                      <a:t>31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58694694</c:v>
                </c:pt>
                <c:pt idx="1">
                  <c:v>27737899</c:v>
                </c:pt>
                <c:pt idx="2">
                  <c:v>30956795</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Sheet1!$B$2:$B$10</c:f>
              <c:numCache>
                <c:formatCode>General</c:formatCode>
                <c:ptCount val="9"/>
                <c:pt idx="0">
                  <c:v>4.660339983711681E-3</c:v>
                </c:pt>
                <c:pt idx="1">
                  <c:v>-1.8631532015349339E-3</c:v>
                </c:pt>
                <c:pt idx="2">
                  <c:v>-7.7368729170085304E-3</c:v>
                </c:pt>
                <c:pt idx="3">
                  <c:v>-7.0245660589938475E-3</c:v>
                </c:pt>
                <c:pt idx="4">
                  <c:v>-3.7520616916782296E-3</c:v>
                </c:pt>
                <c:pt idx="5">
                  <c:v>8.5429429613777773E-3</c:v>
                </c:pt>
                <c:pt idx="6">
                  <c:v>3.0567404073762426E-3</c:v>
                </c:pt>
                <c:pt idx="7">
                  <c:v>1.6690167622677998E-4</c:v>
                </c:pt>
                <c:pt idx="8">
                  <c:v>3.9497288405230709E-3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+36.0%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0.35980000000000001</c:v>
                </c:pt>
                <c:pt idx="2">
                  <c:v>9.5700000000000007E-2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+19.7%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+21.1%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0.19700000000000001</c:v>
                </c:pt>
                <c:pt idx="2">
                  <c:v>0.21059999999999995</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56.1 %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F3F-4AC2-9DCC-F8F3E5372AC4}"/>
                </c:ext>
              </c:extLst>
            </c:dLbl>
            <c:dLbl>
              <c:idx val="2"/>
              <c:tx>
                <c:rich>
                  <a:bodyPr/>
                  <a:lstStyle/>
                  <a:p>
                    <a:r>
                      <a:t>43.9 %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0.56059999999999999</c:v>
                </c:pt>
                <c:pt idx="2">
                  <c:v>0.43940000000000001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55.1 %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FC3A-4B27-94F5-BCE7378224BA}"/>
                </c:ext>
              </c:extLst>
            </c:dLbl>
            <c:dLbl>
              <c:idx val="2"/>
              <c:tx>
                <c:rich>
                  <a:bodyPr/>
                  <a:lstStyle/>
                  <a:p>
                    <a:r>
                      <a:t>44.9 %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0.55130000000000001</c:v>
                </c:pt>
                <c:pt idx="2">
                  <c:v>0.44869999999999999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396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222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827B-47BF-8AEE-0C6172470B14}"/>
                </c:ext>
              </c:extLst>
            </c:dLbl>
            <c:dLbl>
              <c:idx val="2"/>
              <c:tx>
                <c:rich>
                  <a:bodyPr/>
                  <a:lstStyle/>
                  <a:p>
                    <a:r>
                      <a:t>174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395807795</c:v>
                </c:pt>
                <c:pt idx="1">
                  <c:v>221891116</c:v>
                </c:pt>
                <c:pt idx="2">
                  <c:v>173916679</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11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7713-4A27-9A6D-E2E299235A81}"/>
                </c:ext>
              </c:extLst>
            </c:dLbl>
            <c:dLbl>
              <c:idx val="2"/>
              <c:tx>
                <c:rich>
                  <a:bodyPr/>
                  <a:lstStyle/>
                  <a:p>
                    <a:r>
                      <a:t>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10578704</c:v>
                </c:pt>
                <c:pt idx="1">
                  <c:v>5831683</c:v>
                </c:pt>
                <c:pt idx="2">
                  <c:v>4747021</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+25.8%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+20.1%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0.2581</c:v>
                </c:pt>
                <c:pt idx="2">
                  <c:v>0.20080000000000001</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+22.3%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+17.9%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0.22310000000000002</c:v>
                </c:pt>
                <c:pt idx="2">
                  <c:v>0.17930000000000001</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56.1 %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8F3A-4165-9F1C-BBBBB91132B2}"/>
                </c:ext>
              </c:extLst>
            </c:dLbl>
            <c:dLbl>
              <c:idx val="2"/>
              <c:tx>
                <c:rich>
                  <a:bodyPr/>
                  <a:lstStyle/>
                  <a:p>
                    <a:r>
                      <a:t>43.9 %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0.56059999999999999</c:v>
                </c:pt>
                <c:pt idx="2">
                  <c:v>0.43940000000000001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54.4 %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2CF-4833-9C6F-0B25A514DA8C}"/>
                </c:ext>
              </c:extLst>
            </c:dLbl>
            <c:dLbl>
              <c:idx val="2"/>
              <c:tx>
                <c:rich>
                  <a:bodyPr/>
                  <a:lstStyle/>
                  <a:p>
                    <a:r>
                      <a:t>45.6 %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0.54369999999999996</c:v>
                </c:pt>
                <c:pt idx="2">
                  <c:v>0.45629999999999998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Sheet1!$B$2:$B$11</c:f>
              <c:numCache>
                <c:formatCode>General</c:formatCode>
                <c:ptCount val="10"/>
                <c:pt idx="0">
                  <c:v>4.660339983711681E-3</c:v>
                </c:pt>
                <c:pt idx="1">
                  <c:v>-5.5637674500422507E-3</c:v>
                </c:pt>
                <c:pt idx="2">
                  <c:v>2.4830502748946631E-3</c:v>
                </c:pt>
                <c:pt idx="3">
                  <c:v>1.6297475034369596E-3</c:v>
                </c:pt>
                <c:pt idx="4">
                  <c:v>-4.1926379592190782E-3</c:v>
                </c:pt>
                <c:pt idx="5">
                  <c:v>-3.2995391274925207E-4</c:v>
                </c:pt>
                <c:pt idx="6">
                  <c:v>-5.0675442620831332E-3</c:v>
                </c:pt>
                <c:pt idx="7">
                  <c:v>-5.4470616281414308E-4</c:v>
                </c:pt>
                <c:pt idx="8">
                  <c:v>-7.073215940060773E-5</c:v>
                </c:pt>
                <c:pt idx="9">
                  <c:v>6.9962767092178295E-3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396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222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5D06-43B8-9DA2-325514FA5437}"/>
                </c:ext>
              </c:extLst>
            </c:dLbl>
            <c:dLbl>
              <c:idx val="2"/>
              <c:tx>
                <c:rich>
                  <a:bodyPr/>
                  <a:lstStyle/>
                  <a:p>
                    <a:r>
                      <a:t>174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395807795</c:v>
                </c:pt>
                <c:pt idx="1">
                  <c:v>221891116</c:v>
                </c:pt>
                <c:pt idx="2">
                  <c:v>173916679</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12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F8CE-4D81-A116-06864C381D28}"/>
                </c:ext>
              </c:extLst>
            </c:dLbl>
            <c:dLbl>
              <c:idx val="2"/>
              <c:tx>
                <c:rich>
                  <a:bodyPr/>
                  <a:lstStyle/>
                  <a:p>
                    <a:r>
                      <a:t>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12399734</c:v>
                </c:pt>
                <c:pt idx="1">
                  <c:v>6741136</c:v>
                </c:pt>
                <c:pt idx="2">
                  <c:v>5658598</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+25.8%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+20.1%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0.2581</c:v>
                </c:pt>
                <c:pt idx="2">
                  <c:v>0.20080000000000001</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+19.6%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+21.3%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0.19639999999999996</c:v>
                </c:pt>
                <c:pt idx="2">
                  <c:v>0.21259999999999998</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56.1 %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87D-4E1E-8DAB-352E788EDAC4}"/>
                </c:ext>
              </c:extLst>
            </c:dLbl>
            <c:dLbl>
              <c:idx val="2"/>
              <c:tx>
                <c:rich>
                  <a:bodyPr/>
                  <a:lstStyle/>
                  <a:p>
                    <a:r>
                      <a:t>43.9 %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0.56059999999999999</c:v>
                </c:pt>
                <c:pt idx="2">
                  <c:v>0.43940000000000001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50.5 %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7043-4AB9-858C-88B5002362A1}"/>
                </c:ext>
              </c:extLst>
            </c:dLbl>
            <c:dLbl>
              <c:idx val="2"/>
              <c:tx>
                <c:rich>
                  <a:bodyPr/>
                  <a:lstStyle/>
                  <a:p>
                    <a:r>
                      <a:t>49.5 %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0.50490000000000002</c:v>
                </c:pt>
                <c:pt idx="2">
                  <c:v>0.49509999999999998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396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222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93B5-4321-90DD-33CBB09B9603}"/>
                </c:ext>
              </c:extLst>
            </c:dLbl>
            <c:dLbl>
              <c:idx val="2"/>
              <c:tx>
                <c:rich>
                  <a:bodyPr/>
                  <a:lstStyle/>
                  <a:p>
                    <a:r>
                      <a:t>174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395807795</c:v>
                </c:pt>
                <c:pt idx="1">
                  <c:v>221891116</c:v>
                </c:pt>
                <c:pt idx="2">
                  <c:v>173916679</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7DB6-4DF1-A5EA-38F8B5CB5880}"/>
                </c:ext>
              </c:extLst>
            </c:dLbl>
            <c:dLbl>
              <c:idx val="2"/>
              <c:tx>
                <c:rich>
                  <a:bodyPr/>
                  <a:lstStyle/>
                  <a:p>
                    <a:r>
                      <a:t>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8566195</c:v>
                </c:pt>
                <c:pt idx="1">
                  <c:v>4325240</c:v>
                </c:pt>
                <c:pt idx="2">
                  <c:v>4240955</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+25.8%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+20.1%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0.2581</c:v>
                </c:pt>
                <c:pt idx="2">
                  <c:v>0.20080000000000001</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+21.3%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+15.8%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0.2127</c:v>
                </c:pt>
                <c:pt idx="2">
                  <c:v>0.1583</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0.3386530627117138</c:v>
                </c:pt>
                <c:pt idx="1">
                  <c:v>0.19357160103085916</c:v>
                </c:pt>
                <c:pt idx="2">
                  <c:v>0.1795969781598693</c:v>
                </c:pt>
                <c:pt idx="3">
                  <c:v>0.1113166380091699</c:v>
                </c:pt>
                <c:pt idx="4">
                  <c:v>4.8615187735961768E-2</c:v>
                </c:pt>
                <c:pt idx="5">
                  <c:v>2.2320406658639106E-2</c:v>
                </c:pt>
                <c:pt idx="6">
                  <c:v>2.1425777110198843E-2</c:v>
                </c:pt>
                <c:pt idx="7">
                  <c:v>8.4500348583588125E-2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56.1 %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9D1-4B10-A5A2-920595A3909E}"/>
                </c:ext>
              </c:extLst>
            </c:dLbl>
            <c:dLbl>
              <c:idx val="2"/>
              <c:tx>
                <c:rich>
                  <a:bodyPr/>
                  <a:lstStyle/>
                  <a:p>
                    <a:r>
                      <a:t>43.9 %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0.56059999999999999</c:v>
                </c:pt>
                <c:pt idx="2">
                  <c:v>0.43940000000000001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54.9 %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EE0-4FE2-B95A-77467036A79F}"/>
                </c:ext>
              </c:extLst>
            </c:dLbl>
            <c:dLbl>
              <c:idx val="2"/>
              <c:tx>
                <c:rich>
                  <a:bodyPr/>
                  <a:lstStyle/>
                  <a:p>
                    <a:r>
                      <a:t>45.1 %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0.54900000000000004</c:v>
                </c:pt>
                <c:pt idx="2">
                  <c:v>0.45100000000000001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396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222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9942-4377-AA7E-75060A05E9F8}"/>
                </c:ext>
              </c:extLst>
            </c:dLbl>
            <c:dLbl>
              <c:idx val="2"/>
              <c:tx>
                <c:rich>
                  <a:bodyPr/>
                  <a:lstStyle/>
                  <a:p>
                    <a:r>
                      <a:t>174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395807795</c:v>
                </c:pt>
                <c:pt idx="1">
                  <c:v>221891116</c:v>
                </c:pt>
                <c:pt idx="2">
                  <c:v>173916679</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43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24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DDC7-4F11-AD20-815DAC0E4734}"/>
                </c:ext>
              </c:extLst>
            </c:dLbl>
            <c:dLbl>
              <c:idx val="2"/>
              <c:tx>
                <c:rich>
                  <a:bodyPr/>
                  <a:lstStyle/>
                  <a:p>
                    <a:r>
                      <a:t>19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42927577</c:v>
                </c:pt>
                <c:pt idx="1">
                  <c:v>23567757</c:v>
                </c:pt>
                <c:pt idx="2">
                  <c:v>19359820</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+25.8%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+20.1%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0.2581</c:v>
                </c:pt>
                <c:pt idx="2">
                  <c:v>0.20080000000000001</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+22.6%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+18.1%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0.22600000000000003</c:v>
                </c:pt>
                <c:pt idx="2">
                  <c:v>0.18049999999999999</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50.7 %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91B-4D1B-8B71-A5AEBF0B7A49}"/>
                </c:ext>
              </c:extLst>
            </c:dLbl>
            <c:dLbl>
              <c:idx val="2"/>
              <c:tx>
                <c:rich>
                  <a:bodyPr/>
                  <a:lstStyle/>
                  <a:p>
                    <a:r>
                      <a:t>49.3 %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0.50700000000000001</c:v>
                </c:pt>
                <c:pt idx="2">
                  <c:v>0.49299999999999999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46.7 %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5F4-471F-908A-4751717B6587}"/>
                </c:ext>
              </c:extLst>
            </c:dLbl>
            <c:dLbl>
              <c:idx val="2"/>
              <c:tx>
                <c:rich>
                  <a:bodyPr/>
                  <a:lstStyle/>
                  <a:p>
                    <a:r>
                      <a:t>53.3 %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0.46660000000000001</c:v>
                </c:pt>
                <c:pt idx="2">
                  <c:v>0.53339999999999999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20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10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BDF0-404D-B2C7-9EC10D2FC264}"/>
                </c:ext>
              </c:extLst>
            </c:dLbl>
            <c:dLbl>
              <c:idx val="2"/>
              <c:tx>
                <c:rich>
                  <a:bodyPr/>
                  <a:lstStyle/>
                  <a:p>
                    <a:r>
                      <a:t>10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20321674</c:v>
                </c:pt>
                <c:pt idx="1">
                  <c:v>10303675</c:v>
                </c:pt>
                <c:pt idx="2">
                  <c:v>10017999</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1558-42F4-A63F-743BD99C712E}"/>
                </c:ext>
              </c:extLst>
            </c:dLbl>
            <c:dLbl>
              <c:idx val="2"/>
              <c:tx>
                <c:rich>
                  <a:bodyPr/>
                  <a:lstStyle/>
                  <a:p>
                    <a:r>
                      <a:t>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2208753</c:v>
                </c:pt>
                <c:pt idx="1">
                  <c:v>1030688</c:v>
                </c:pt>
                <c:pt idx="2">
                  <c:v>1178065</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Sheet1!$B$2:$B$9</c:f>
              <c:numCache>
                <c:formatCode>General</c:formatCode>
                <c:ptCount val="8"/>
                <c:pt idx="0">
                  <c:v>1.0389898676995912E-2</c:v>
                </c:pt>
                <c:pt idx="1">
                  <c:v>-1.8022814150592897E-2</c:v>
                </c:pt>
                <c:pt idx="2">
                  <c:v>4.4777614000326982E-4</c:v>
                </c:pt>
                <c:pt idx="3">
                  <c:v>5.2875750542460132E-3</c:v>
                </c:pt>
                <c:pt idx="4">
                  <c:v>-4.869431281933928E-3</c:v>
                </c:pt>
                <c:pt idx="5">
                  <c:v>2.570294480683211E-3</c:v>
                </c:pt>
                <c:pt idx="6">
                  <c:v>4.8804948451804959E-3</c:v>
                </c:pt>
                <c:pt idx="7">
                  <c:v>-6.8379376458210144E-4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+20.9%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+18.1%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0.20890000000000003</c:v>
                </c:pt>
                <c:pt idx="2">
                  <c:v>0.18119999999999997</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+17.3%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+15.9%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0.17349999999999999</c:v>
                </c:pt>
                <c:pt idx="2">
                  <c:v>0.15949999999999998</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50.7 %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C6B3-420F-906B-AB407A9C4E7B}"/>
                </c:ext>
              </c:extLst>
            </c:dLbl>
            <c:dLbl>
              <c:idx val="2"/>
              <c:tx>
                <c:rich>
                  <a:bodyPr/>
                  <a:lstStyle/>
                  <a:p>
                    <a:r>
                      <a:t>49.3 %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0.50700000000000001</c:v>
                </c:pt>
                <c:pt idx="2">
                  <c:v>0.49299999999999999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50.7 %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3991-4A57-B3F3-B460AC025B87}"/>
                </c:ext>
              </c:extLst>
            </c:dLbl>
            <c:dLbl>
              <c:idx val="2"/>
              <c:tx>
                <c:rich>
                  <a:bodyPr/>
                  <a:lstStyle/>
                  <a:p>
                    <a:r>
                      <a:t>49.3 %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0.50690000000000002</c:v>
                </c:pt>
                <c:pt idx="2">
                  <c:v>0.49309999999999998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20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10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97DC-449D-920A-0EC701A21010}"/>
                </c:ext>
              </c:extLst>
            </c:dLbl>
            <c:dLbl>
              <c:idx val="2"/>
              <c:tx>
                <c:rich>
                  <a:bodyPr/>
                  <a:lstStyle/>
                  <a:p>
                    <a:r>
                      <a:t>10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20321674</c:v>
                </c:pt>
                <c:pt idx="1">
                  <c:v>10303675</c:v>
                </c:pt>
                <c:pt idx="2">
                  <c:v>10017999</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14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FF0F-4DDF-96C9-9856DD7E4749}"/>
                </c:ext>
              </c:extLst>
            </c:dLbl>
            <c:dLbl>
              <c:idx val="2"/>
              <c:tx>
                <c:rich>
                  <a:bodyPr/>
                  <a:lstStyle/>
                  <a:p>
                    <a:r>
                      <a:t>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14094050</c:v>
                </c:pt>
                <c:pt idx="1">
                  <c:v>7143856</c:v>
                </c:pt>
                <c:pt idx="2">
                  <c:v>6950194</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+20.9%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+18.1%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0.20890000000000003</c:v>
                </c:pt>
                <c:pt idx="2">
                  <c:v>0.18119999999999997</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+22.4%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+16.3%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0.22410000000000002</c:v>
                </c:pt>
                <c:pt idx="2">
                  <c:v>0.16259999999999997</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CD8D-4A5A-8BE4-AB7592771924}"/>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1</c:v>
                </c:pt>
                <c:pt idx="2">
                  <c:v>0</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B37C-4D29-88BC-CFDCC0B2E54B}"/>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1</c:v>
                </c:pt>
                <c:pt idx="2">
                  <c:v>0</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0.3386530627117138</c:v>
                </c:pt>
                <c:pt idx="1">
                  <c:v>6.6711962686454018E-2</c:v>
                </c:pt>
                <c:pt idx="2">
                  <c:v>5.6780868038539302E-2</c:v>
                </c:pt>
                <c:pt idx="3">
                  <c:v>4.9568644304667293E-2</c:v>
                </c:pt>
                <c:pt idx="4">
                  <c:v>4.7503804968584987E-2</c:v>
                </c:pt>
                <c:pt idx="5">
                  <c:v>4.2760217379725837E-2</c:v>
                </c:pt>
                <c:pt idx="6">
                  <c:v>3.2536258353921307E-2</c:v>
                </c:pt>
                <c:pt idx="7">
                  <c:v>2.7294800172673491E-2</c:v>
                </c:pt>
                <c:pt idx="8">
                  <c:v>2.4384981500250473E-2</c:v>
                </c:pt>
                <c:pt idx="9">
                  <c:v>0.3138053998834695</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3AFD-48E7-892D-D225E24AED68}"/>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8127698</c:v>
                </c:pt>
                <c:pt idx="1">
                  <c:v>8127698</c:v>
                </c:pt>
                <c:pt idx="2">
                  <c:v>0</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0.0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0.0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7679-4B78-BB54-5EE7C3E4262A}"/>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47</c:v>
                </c:pt>
                <c:pt idx="1">
                  <c:v>47</c:v>
                </c:pt>
                <c:pt idx="2">
                  <c:v>0</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+74.6%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0.74570000000000003</c:v>
                </c:pt>
                <c:pt idx="2">
                  <c:v>0</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+99.9%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0.99919999999999998</c:v>
                </c:pt>
                <c:pt idx="2">
                  <c:v>0</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013B-4177-8413-68C1D8BFBE8D}"/>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1</c:v>
                </c:pt>
                <c:pt idx="2">
                  <c:v>0</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11C3-4D64-B00F-6929A6D4959C}"/>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1</c:v>
                </c:pt>
                <c:pt idx="2">
                  <c:v>0</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B139-4FE1-A41E-167450F64534}"/>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8127698</c:v>
                </c:pt>
                <c:pt idx="1">
                  <c:v>8127698</c:v>
                </c:pt>
                <c:pt idx="2">
                  <c:v>0</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0.2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0.2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31E3-4EA9-821D-D0C3FB346DE4}"/>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173579</c:v>
                </c:pt>
                <c:pt idx="1">
                  <c:v>173579</c:v>
                </c:pt>
                <c:pt idx="2">
                  <c:v>0</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+74.6%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0.74570000000000003</c:v>
                </c:pt>
                <c:pt idx="2">
                  <c:v>0</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+72.7%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0.7268</c:v>
                </c:pt>
                <c:pt idx="2">
                  <c:v>0</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Sheet1!$B$2:$B$9</c:f>
              <c:numCache>
                <c:formatCode>General</c:formatCode>
                <c:ptCount val="8"/>
                <c:pt idx="0">
                  <c:v>-9.2456224966205314E-3</c:v>
                </c:pt>
                <c:pt idx="1">
                  <c:v>5.4099066231556303E-3</c:v>
                </c:pt>
                <c:pt idx="2">
                  <c:v>4.0484608820775536E-3</c:v>
                </c:pt>
                <c:pt idx="3">
                  <c:v>-8.8855627731015546E-3</c:v>
                </c:pt>
                <c:pt idx="4">
                  <c:v>-8.1319941151648117E-3</c:v>
                </c:pt>
                <c:pt idx="5">
                  <c:v>1.8653382479212159E-3</c:v>
                </c:pt>
                <c:pt idx="6">
                  <c:v>6.1303326344847343E-3</c:v>
                </c:pt>
                <c:pt idx="7">
                  <c:v>1.0791826721788968E-2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EC4-43BA-8DA2-FBD0C70E654F}"/>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1</c:v>
                </c:pt>
                <c:pt idx="2">
                  <c:v>0</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356-4E02-B47C-E3F54D2395D3}"/>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c:v>
                </c:pt>
                <c:pt idx="1">
                  <c:v>1</c:v>
                </c:pt>
                <c:pt idx="2">
                  <c:v>0</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0154-40F6-9E42-702EE4605BD6}"/>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8127698</c:v>
                </c:pt>
                <c:pt idx="1">
                  <c:v>8127698</c:v>
                </c:pt>
                <c:pt idx="2">
                  <c:v>0</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0.2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0.2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54E-49D9-BEAF-2D6A524674F2}"/>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173626</c:v>
                </c:pt>
                <c:pt idx="1">
                  <c:v>173626</c:v>
                </c:pt>
                <c:pt idx="2">
                  <c:v>0</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+74.6%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0.74570000000000003</c:v>
                </c:pt>
                <c:pt idx="2">
                  <c:v>0</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+94.9%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Intermarche</c:v>
                </c:pt>
                <c:pt idx="2">
                  <c:v>Carrefour</c:v>
                </c:pt>
              </c:strCache>
            </c:strRef>
          </c:cat>
          <c:val>
            <c:numRef>
              <c:f>Sheet1!$B$2:$B$4</c:f>
              <c:numCache>
                <c:formatCode>General</c:formatCode>
                <c:ptCount val="3"/>
                <c:pt idx="0">
                  <c:v>0</c:v>
                </c:pt>
                <c:pt idx="1">
                  <c:v>0.94899999999999995</c:v>
                </c:pt>
                <c:pt idx="2">
                  <c:v>0</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55.3 %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11A-449E-83FF-B7D0D4D52488}"/>
                </c:ext>
              </c:extLst>
            </c:dLbl>
            <c:dLbl>
              <c:idx val="2"/>
              <c:tx>
                <c:rich>
                  <a:bodyPr/>
                  <a:lstStyle/>
                  <a:p>
                    <a:r>
                      <a:t>44.7 %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0.55330000000000001</c:v>
                </c:pt>
                <c:pt idx="2">
                  <c:v>0.44669999999999999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54.7 %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BB53-4CD2-B864-EBCC94173664}"/>
                </c:ext>
              </c:extLst>
            </c:dLbl>
            <c:dLbl>
              <c:idx val="2"/>
              <c:tx>
                <c:rich>
                  <a:bodyPr/>
                  <a:lstStyle/>
                  <a:p>
                    <a:r>
                      <a:t>45.3 %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0.54710000000000003</c:v>
                </c:pt>
                <c:pt idx="2">
                  <c:v>0.45290000000000002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44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24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E73-43C5-8C0D-248395B13866}"/>
                </c:ext>
              </c:extLst>
            </c:dLbl>
            <c:dLbl>
              <c:idx val="2"/>
              <c:tx>
                <c:rich>
                  <a:bodyPr/>
                  <a:lstStyle/>
                  <a:p>
                    <a:r>
                      <a:t>20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43709441</c:v>
                </c:pt>
                <c:pt idx="1">
                  <c:v>24183221</c:v>
                </c:pt>
                <c:pt idx="2">
                  <c:v>19526220</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10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5CC7-40EC-9221-D17DF3CE236A}"/>
                </c:ext>
              </c:extLst>
            </c:dLbl>
            <c:dLbl>
              <c:idx val="2"/>
              <c:tx>
                <c:rich>
                  <a:bodyPr/>
                  <a:lstStyle/>
                  <a:p>
                    <a:r>
                      <a:t>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10097732</c:v>
                </c:pt>
                <c:pt idx="1">
                  <c:v>5524817</c:v>
                </c:pt>
                <c:pt idx="2">
                  <c:v>4572915</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0.40569090675550901</c:v>
                </c:pt>
                <c:pt idx="1">
                  <c:v>4.859106212569865E-2</c:v>
                </c:pt>
                <c:pt idx="2">
                  <c:v>3.9478895361493557E-2</c:v>
                </c:pt>
                <c:pt idx="3">
                  <c:v>3.5499338074804689E-2</c:v>
                </c:pt>
                <c:pt idx="4">
                  <c:v>3.2236279623140934E-2</c:v>
                </c:pt>
                <c:pt idx="5">
                  <c:v>3.0606484849617605E-2</c:v>
                </c:pt>
                <c:pt idx="6">
                  <c:v>2.3268765206144144E-2</c:v>
                </c:pt>
                <c:pt idx="7">
                  <c:v>1.9047137546876418E-2</c:v>
                </c:pt>
                <c:pt idx="8">
                  <c:v>1.6948738299408298E-2</c:v>
                </c:pt>
                <c:pt idx="9">
                  <c:v>0.34863239215730668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Sheet1!$B$2:$B$11</c:f>
              <c:numCache>
                <c:formatCode>General</c:formatCode>
                <c:ptCount val="10"/>
                <c:pt idx="0">
                  <c:v>-9.2456224966205314E-3</c:v>
                </c:pt>
                <c:pt idx="1">
                  <c:v>1.4351960879716838E-2</c:v>
                </c:pt>
                <c:pt idx="2">
                  <c:v>-1.1339471987399714E-2</c:v>
                </c:pt>
                <c:pt idx="3">
                  <c:v>7.4406357138199694E-3</c:v>
                </c:pt>
                <c:pt idx="4">
                  <c:v>-8.0001311416343437E-3</c:v>
                </c:pt>
                <c:pt idx="5">
                  <c:v>-7.5386987005195832E-4</c:v>
                </c:pt>
                <c:pt idx="6">
                  <c:v>9.9653007833398061E-4</c:v>
                </c:pt>
                <c:pt idx="7">
                  <c:v>-6.2275259774458372E-4</c:v>
                </c:pt>
                <c:pt idx="8">
                  <c:v>-4.2078172746329336E-3</c:v>
                </c:pt>
                <c:pt idx="9">
                  <c:v>1.3363309855001941E-2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+23.9%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+19.4%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0.23920000000000002</c:v>
                </c:pt>
                <c:pt idx="2">
                  <c:v>0.19389999999999996</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+22.7%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+18.3%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0.22660000000000002</c:v>
                </c:pt>
                <c:pt idx="2">
                  <c:v>0.18250000000000005</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55.3 %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54B-473A-8E75-499173F89C81}"/>
                </c:ext>
              </c:extLst>
            </c:dLbl>
            <c:dLbl>
              <c:idx val="2"/>
              <c:tx>
                <c:rich>
                  <a:bodyPr/>
                  <a:lstStyle/>
                  <a:p>
                    <a:r>
                      <a:t>44.7 %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0.55330000000000001</c:v>
                </c:pt>
                <c:pt idx="2">
                  <c:v>0.44669999999999999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54.4 %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7DAB-40A1-A4CE-C282BC63089B}"/>
                </c:ext>
              </c:extLst>
            </c:dLbl>
            <c:dLbl>
              <c:idx val="2"/>
              <c:tx>
                <c:rich>
                  <a:bodyPr/>
                  <a:lstStyle/>
                  <a:p>
                    <a:r>
                      <a:t>45.6 %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0.54369999999999996</c:v>
                </c:pt>
                <c:pt idx="2">
                  <c:v>0.45629999999999998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44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24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970-4299-B9A9-B5D6368A6CFD}"/>
                </c:ext>
              </c:extLst>
            </c:dLbl>
            <c:dLbl>
              <c:idx val="2"/>
              <c:tx>
                <c:rich>
                  <a:bodyPr/>
                  <a:lstStyle/>
                  <a:p>
                    <a:r>
                      <a:t>20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43709441</c:v>
                </c:pt>
                <c:pt idx="1">
                  <c:v>24183221</c:v>
                </c:pt>
                <c:pt idx="2">
                  <c:v>19526220</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12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D2C-48B0-821B-3A02D024560B}"/>
                </c:ext>
              </c:extLst>
            </c:dLbl>
            <c:dLbl>
              <c:idx val="2"/>
              <c:tx>
                <c:rich>
                  <a:bodyPr/>
                  <a:lstStyle/>
                  <a:p>
                    <a:r>
                      <a:t>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12399708</c:v>
                </c:pt>
                <c:pt idx="1">
                  <c:v>6741110</c:v>
                </c:pt>
                <c:pt idx="2">
                  <c:v>5658598</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+23.9%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+19.4%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0.23920000000000002</c:v>
                </c:pt>
                <c:pt idx="2">
                  <c:v>0.19389999999999996</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+19.6%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+21.3%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0.19639999999999996</c:v>
                </c:pt>
                <c:pt idx="2">
                  <c:v>0.21259999999999998</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55.3 %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9565-4BD1-9B1E-AA657EAD07A1}"/>
                </c:ext>
              </c:extLst>
            </c:dLbl>
            <c:dLbl>
              <c:idx val="2"/>
              <c:tx>
                <c:rich>
                  <a:bodyPr/>
                  <a:lstStyle/>
                  <a:p>
                    <a:r>
                      <a:t>44.7 %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0.55330000000000001</c:v>
                </c:pt>
                <c:pt idx="2">
                  <c:v>0.44669999999999999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55.9 %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732B-4884-84FB-EC552D3F6E59}"/>
                </c:ext>
              </c:extLst>
            </c:dLbl>
            <c:dLbl>
              <c:idx val="2"/>
              <c:tx>
                <c:rich>
                  <a:bodyPr/>
                  <a:lstStyle/>
                  <a:p>
                    <a:r>
                      <a:t>44.1 %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0.55889999999999995</c:v>
                </c:pt>
                <c:pt idx="2">
                  <c:v>0.44109999999999999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0.67528016868896001</c:v>
                </c:pt>
                <c:pt idx="1">
                  <c:v>0.21625759194103711</c:v>
                </c:pt>
                <c:pt idx="2">
                  <c:v>6.7566680179050848E-2</c:v>
                </c:pt>
                <c:pt idx="3">
                  <c:v>1.2148220824118447E-2</c:v>
                </c:pt>
                <c:pt idx="4">
                  <c:v>2.874733836683355E-2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44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24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DB76-42CD-858C-BC99D162FADF}"/>
                </c:ext>
              </c:extLst>
            </c:dLbl>
            <c:dLbl>
              <c:idx val="2"/>
              <c:tx>
                <c:rich>
                  <a:bodyPr/>
                  <a:lstStyle/>
                  <a:p>
                    <a:r>
                      <a:t>20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43709441</c:v>
                </c:pt>
                <c:pt idx="1">
                  <c:v>24183221</c:v>
                </c:pt>
                <c:pt idx="2">
                  <c:v>19526220</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34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19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049E-4F98-9E12-3EFF6486BDF3}"/>
                </c:ext>
              </c:extLst>
            </c:dLbl>
            <c:dLbl>
              <c:idx val="2"/>
              <c:tx>
                <c:rich>
                  <a:bodyPr/>
                  <a:lstStyle/>
                  <a:p>
                    <a:r>
                      <a:t>15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33880143</c:v>
                </c:pt>
                <c:pt idx="1">
                  <c:v>18935384</c:v>
                </c:pt>
                <c:pt idx="2">
                  <c:v>14944759</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+23.9%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+19.4%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0.23920000000000002</c:v>
                </c:pt>
                <c:pt idx="2">
                  <c:v>0.19389999999999996</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+23.1%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+18.6%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0.23059999999999997</c:v>
                </c:pt>
                <c:pt idx="2">
                  <c:v>0.18629999999999997</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53.5 %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0684-4009-A880-BBF4596B5C1B}"/>
                </c:ext>
              </c:extLst>
            </c:dLbl>
            <c:dLbl>
              <c:idx val="2"/>
              <c:tx>
                <c:rich>
                  <a:bodyPr/>
                  <a:lstStyle/>
                  <a:p>
                    <a:r>
                      <a:t>46.5 %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0.53539999999999999</c:v>
                </c:pt>
                <c:pt idx="2">
                  <c:v>0.46460000000000001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63.8 %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F26-4941-B73F-5182B4AB16D5}"/>
                </c:ext>
              </c:extLst>
            </c:dLbl>
            <c:dLbl>
              <c:idx val="2"/>
              <c:tx>
                <c:rich>
                  <a:bodyPr/>
                  <a:lstStyle/>
                  <a:p>
                    <a:r>
                      <a:t>36.2 %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0.63800000000000001</c:v>
                </c:pt>
                <c:pt idx="2">
                  <c:v>0.36199999999999999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55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30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CECE-4986-ADEA-9BFC1441659B}"/>
                </c:ext>
              </c:extLst>
            </c:dLbl>
            <c:dLbl>
              <c:idx val="2"/>
              <c:tx>
                <c:rich>
                  <a:bodyPr/>
                  <a:lstStyle/>
                  <a:p>
                    <a:r>
                      <a:t>26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55397184</c:v>
                </c:pt>
                <c:pt idx="1">
                  <c:v>29660078</c:v>
                </c:pt>
                <c:pt idx="2">
                  <c:v>25737106</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0.5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0.3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0836-4DA4-A602-D2D1CC9F7A00}"/>
                </c:ext>
              </c:extLst>
            </c:dLbl>
            <c:dLbl>
              <c:idx val="2"/>
              <c:tx>
                <c:rich>
                  <a:bodyPr/>
                  <a:lstStyle/>
                  <a:p>
                    <a:r>
                      <a:t>0.2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480972</c:v>
                </c:pt>
                <c:pt idx="1">
                  <c:v>306866</c:v>
                </c:pt>
                <c:pt idx="2">
                  <c:v>174106</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+24.1%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+20.9%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0.24109999999999998</c:v>
                </c:pt>
                <c:pt idx="2">
                  <c:v>0.20850000000000002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+20.2%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+10.7%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0.20240000000000002</c:v>
                </c:pt>
                <c:pt idx="2">
                  <c:v>0.10669999999999996</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6.4963525839958347E-3</c:v>
                </c:pt>
                <c:pt idx="1">
                  <c:v>-1.9979015504672959E-2</c:v>
                </c:pt>
                <c:pt idx="2">
                  <c:v>1.2934717455162843E-2</c:v>
                </c:pt>
                <c:pt idx="3">
                  <c:v>-1.9920678828798943E-3</c:v>
                </c:pt>
                <c:pt idx="4">
                  <c:v>2.907084541314386E-3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53.5 %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FBE7-462E-ABD9-B5220EA3F154}"/>
                </c:ext>
              </c:extLst>
            </c:dLbl>
            <c:dLbl>
              <c:idx val="2"/>
              <c:tx>
                <c:rich>
                  <a:bodyPr/>
                  <a:lstStyle/>
                  <a:p>
                    <a:r>
                      <a:t>46.5 %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0.53539999999999999</c:v>
                </c:pt>
                <c:pt idx="2">
                  <c:v>0.46460000000000001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D883-485D-80F9-1DEA9FF946D2}"/>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1</c:v>
                </c:pt>
                <c:pt idx="2">
                  <c:v>0</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55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30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4C34-40C1-BD22-FC40697F7A63}"/>
                </c:ext>
              </c:extLst>
            </c:dLbl>
            <c:dLbl>
              <c:idx val="2"/>
              <c:tx>
                <c:rich>
                  <a:bodyPr/>
                  <a:lstStyle/>
                  <a:p>
                    <a:r>
                      <a:t>26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55397184</c:v>
                </c:pt>
                <c:pt idx="1">
                  <c:v>29660078</c:v>
                </c:pt>
                <c:pt idx="2">
                  <c:v>25737106</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0.0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0.0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9A9E-4BE4-A1C5-F5227FB10AA5}"/>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26</c:v>
                </c:pt>
                <c:pt idx="1">
                  <c:v>26</c:v>
                </c:pt>
                <c:pt idx="2">
                  <c:v>0</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+24.1%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+20.9%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0.24109999999999998</c:v>
                </c:pt>
                <c:pt idx="2">
                  <c:v>0.20850000000000002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c:v>
                </c:pt>
                <c:pt idx="2">
                  <c:v>0</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53.5 %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8780-4562-9123-FF671C7B32E0}"/>
                </c:ext>
              </c:extLst>
            </c:dLbl>
            <c:dLbl>
              <c:idx val="2"/>
              <c:tx>
                <c:rich>
                  <a:bodyPr/>
                  <a:lstStyle/>
                  <a:p>
                    <a:r>
                      <a:t>46.5 %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0.53539999999999999</c:v>
                </c:pt>
                <c:pt idx="2">
                  <c:v>0.46460000000000001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46.7 %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B6A-4C5A-9A57-D03621CAFDD6}"/>
                </c:ext>
              </c:extLst>
            </c:dLbl>
            <c:dLbl>
              <c:idx val="2"/>
              <c:tx>
                <c:rich>
                  <a:bodyPr/>
                  <a:lstStyle/>
                  <a:p>
                    <a:r>
                      <a:t>53.3 %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0.4667</c:v>
                </c:pt>
                <c:pt idx="2">
                  <c:v>0.5333</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55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30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C4DF-44D3-AF66-1EB5FB902E70}"/>
                </c:ext>
              </c:extLst>
            </c:dLbl>
            <c:dLbl>
              <c:idx val="2"/>
              <c:tx>
                <c:rich>
                  <a:bodyPr/>
                  <a:lstStyle/>
                  <a:p>
                    <a:r>
                      <a:t>26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55397184</c:v>
                </c:pt>
                <c:pt idx="1">
                  <c:v>29660078</c:v>
                </c:pt>
                <c:pt idx="2">
                  <c:v>25737106</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767F-4463-8F82-B8491AA4368D}"/>
                </c:ext>
              </c:extLst>
            </c:dLbl>
            <c:dLbl>
              <c:idx val="2"/>
              <c:tx>
                <c:rich>
                  <a:bodyPr/>
                  <a:lstStyle/>
                  <a:p>
                    <a:r>
                      <a:t>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6504719</c:v>
                </c:pt>
                <c:pt idx="1">
                  <c:v>3035900</c:v>
                </c:pt>
                <c:pt idx="2">
                  <c:v>3468819</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0.587042502292212</c:v>
                </c:pt>
                <c:pt idx="1">
                  <c:v>0.16318977189908423</c:v>
                </c:pt>
                <c:pt idx="2">
                  <c:v>8.8237666396748043E-2</c:v>
                </c:pt>
                <c:pt idx="3">
                  <c:v>6.7566680179050848E-2</c:v>
                </c:pt>
                <c:pt idx="4">
                  <c:v>5.2000022376420457E-2</c:v>
                </c:pt>
                <c:pt idx="5">
                  <c:v>4.1963356856484405E-2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+24.1%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+20.9%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0.24109999999999998</c:v>
                </c:pt>
                <c:pt idx="2">
                  <c:v>0.20850000000000002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+20.3%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+17.9%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0.20279999999999998</c:v>
                </c:pt>
                <c:pt idx="2">
                  <c:v>0.17919999999999997</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53.5 %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0DEE-46FB-80D2-676CC8BA91EA}"/>
                </c:ext>
              </c:extLst>
            </c:dLbl>
            <c:dLbl>
              <c:idx val="2"/>
              <c:tx>
                <c:rich>
                  <a:bodyPr/>
                  <a:lstStyle/>
                  <a:p>
                    <a:r>
                      <a:t>46.5 %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0.53539999999999999</c:v>
                </c:pt>
                <c:pt idx="2">
                  <c:v>0.46460000000000001</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47.9 %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81F-4E0F-BAB1-17D6837B4112}"/>
                </c:ext>
              </c:extLst>
            </c:dLbl>
            <c:dLbl>
              <c:idx val="2"/>
              <c:tx>
                <c:rich>
                  <a:bodyPr/>
                  <a:lstStyle/>
                  <a:p>
                    <a:r>
                      <a:t>52.1 %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0.47849999999999998</c:v>
                </c:pt>
                <c:pt idx="2">
                  <c:v>0.52149999999999996</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55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30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8EDC-4B22-992F-61DAC1AA0387}"/>
                </c:ext>
              </c:extLst>
            </c:dLbl>
            <c:dLbl>
              <c:idx val="2"/>
              <c:tx>
                <c:rich>
                  <a:bodyPr/>
                  <a:lstStyle/>
                  <a:p>
                    <a:r>
                      <a:t>26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55397184</c:v>
                </c:pt>
                <c:pt idx="1">
                  <c:v>29660078</c:v>
                </c:pt>
                <c:pt idx="2">
                  <c:v>25737106</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DC1-4217-BCA5-444F06657CE6}"/>
                </c:ext>
              </c:extLst>
            </c:dLbl>
            <c:dLbl>
              <c:idx val="2"/>
              <c:tx>
                <c:rich>
                  <a:bodyPr/>
                  <a:lstStyle/>
                  <a:p>
                    <a:r>
                      <a:t>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6985717</c:v>
                </c:pt>
                <c:pt idx="1">
                  <c:v>3342792</c:v>
                </c:pt>
                <c:pt idx="2">
                  <c:v>3642925</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+24.1%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+20.9%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0.24109999999999998</c:v>
                </c:pt>
                <c:pt idx="2">
                  <c:v>0.20850000000000002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+19.8%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+17.7%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0.1981</c:v>
                </c:pt>
                <c:pt idx="2">
                  <c:v>0.17689999999999995</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58.7 %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E02B-4EBD-B94B-844F581EDABC}"/>
                </c:ext>
              </c:extLst>
            </c:dLbl>
            <c:dLbl>
              <c:idx val="2"/>
              <c:tx>
                <c:rich>
                  <a:bodyPr/>
                  <a:lstStyle/>
                  <a:p>
                    <a:r>
                      <a:t>41.3 %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0.58720000000000006</c:v>
                </c:pt>
                <c:pt idx="2">
                  <c:v>0.4128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62.5 %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9F4-4A07-94B1-354D3A5B4590}"/>
                </c:ext>
              </c:extLst>
            </c:dLbl>
            <c:dLbl>
              <c:idx val="2"/>
              <c:tx>
                <c:rich>
                  <a:bodyPr/>
                  <a:lstStyle/>
                  <a:p>
                    <a:r>
                      <a:t>37.5 %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0.62539999999999996</c:v>
                </c:pt>
                <c:pt idx="2">
                  <c:v>0.37459999999999999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-3.4399031308839811E-2</c:v>
                </c:pt>
                <c:pt idx="1">
                  <c:v>2.3629650874920166E-2</c:v>
                </c:pt>
                <c:pt idx="2">
                  <c:v>5.7247232805719694E-3</c:v>
                </c:pt>
                <c:pt idx="3">
                  <c:v>1.088059970338548E-3</c:v>
                </c:pt>
                <c:pt idx="4">
                  <c:v>3.9565971830091357E-3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136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80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48F9-416B-8645-AFB0A0036D0F}"/>
                </c:ext>
              </c:extLst>
            </c:dLbl>
            <c:dLbl>
              <c:idx val="2"/>
              <c:tx>
                <c:rich>
                  <a:bodyPr/>
                  <a:lstStyle/>
                  <a:p>
                    <a:r>
                      <a:t>56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136013747</c:v>
                </c:pt>
                <c:pt idx="1">
                  <c:v>79861894</c:v>
                </c:pt>
                <c:pt idx="2">
                  <c:v>56151853</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6CAD-43EB-AF11-339FAAA1D579}"/>
                </c:ext>
              </c:extLst>
            </c:dLbl>
            <c:dLbl>
              <c:idx val="2"/>
              <c:tx>
                <c:rich>
                  <a:bodyPr/>
                  <a:lstStyle/>
                  <a:p>
                    <a:r>
                      <a:t>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2061476</c:v>
                </c:pt>
                <c:pt idx="1">
                  <c:v>1289340</c:v>
                </c:pt>
                <c:pt idx="2">
                  <c:v>772136</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+27.5%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+19.9%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0.27530000000000004</c:v>
                </c:pt>
                <c:pt idx="2">
                  <c:v>0.19919999999999999</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+24.0%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+9.4%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0.24009999999999998</c:v>
                </c:pt>
                <c:pt idx="2">
                  <c:v>9.4499999999999973E-2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58.7 %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95E-4F1D-B6DA-EE62183E18E6}"/>
                </c:ext>
              </c:extLst>
            </c:dLbl>
            <c:dLbl>
              <c:idx val="2"/>
              <c:tx>
                <c:rich>
                  <a:bodyPr/>
                  <a:lstStyle/>
                  <a:p>
                    <a:r>
                      <a:t>41.3 %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0.58720000000000006</c:v>
                </c:pt>
                <c:pt idx="2">
                  <c:v>0.4128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Trade WoB %</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dLbl>
              <c:idx val="0"/>
              <c:tx>
                <c:rich>
                  <a:bodyPr/>
                  <a:lstStyle/>
                  <a:p>
                    <a:r>
                      <a:t>100.0 %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196E-7C48-A027-7E07C8448CCC}"/>
                </c:ext>
              </c:extLst>
            </c:dLbl>
            <c:dLbl>
              <c:idx val="1"/>
              <c:tx>
                <c:rich>
                  <a:bodyPr/>
                  <a:lstStyle/>
                  <a:p>
                    <a:r>
                      <a:t>62.5 %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1A84-4BBE-881A-B10EA7DDFC7C}"/>
                </c:ext>
              </c:extLst>
            </c:dLbl>
            <c:dLbl>
              <c:idx val="2"/>
              <c:tx>
                <c:rich>
                  <a:bodyPr/>
                  <a:lstStyle/>
                  <a:p>
                    <a:r>
                      <a:t>37.5 %</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F71C-1B4A-8D77-7C0243C510E1}"/>
                </c:ext>
              </c:extLst>
            </c:dLbl>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c:v>
                </c:pt>
                <c:pt idx="1">
                  <c:v>0.62539999999999996</c:v>
                </c:pt>
                <c:pt idx="2">
                  <c:v>0.37459999999999999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max val="1"/>
          <c:min val="0"/>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94D7-41E2-8234-8864FBC77A89}"/>
              </c:ext>
            </c:extLst>
          </c:dPt>
          <c:dPt>
            <c:idx val="2"/>
            <c:invertIfNegative val="0"/>
            <c:bubble3D val="0"/>
            <c:extLst>
              <c:ext xmlns:c16="http://schemas.microsoft.com/office/drawing/2014/chart" uri="{C3380CC4-5D6E-409C-BE32-E72D297353CC}">
                <c16:uniqueId val="{00000001-94D7-41E2-8234-8864FBC77A89}"/>
              </c:ext>
            </c:extLst>
          </c:dPt>
          <c:dLbls>
            <c:dLbl>
              <c:idx val="0"/>
              <c:tx>
                <c:rich>
                  <a:bodyPr/>
                  <a:lstStyle/>
                  <a:p>
                    <a:r>
                      <a:t>136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4D7-41E2-8234-8864FBC77A89}"/>
                </c:ext>
              </c:extLst>
            </c:dLbl>
            <c:dLbl>
              <c:idx val="1"/>
              <c:tx>
                <c:rich>
                  <a:bodyPr/>
                  <a:lstStyle/>
                  <a:p>
                    <a:r>
                      <a:t>80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4E2-4C26-BAE0-3637D4D914FE}"/>
                </c:ext>
              </c:extLst>
            </c:dLbl>
            <c:dLbl>
              <c:idx val="2"/>
              <c:tx>
                <c:rich>
                  <a:bodyPr/>
                  <a:lstStyle/>
                  <a:p>
                    <a:r>
                      <a:t>56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4D7-41E2-8234-8864FBC77A89}"/>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136013747</c:v>
                </c:pt>
                <c:pt idx="1">
                  <c:v>79861894</c:v>
                </c:pt>
                <c:pt idx="2">
                  <c:v>56151853</c:v>
                </c:pt>
              </c:numCache>
            </c:numRef>
          </c:val>
          <c:extLst>
            <c:ext xmlns:c16="http://schemas.microsoft.com/office/drawing/2014/chart" uri="{C3380CC4-5D6E-409C-BE32-E72D297353CC}">
              <c16:uniqueId val="{00000002-94D7-41E2-8234-8864FBC77A89}"/>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7034507895473E-3"/>
          <c:y val="0"/>
          <c:w val="0.99427656820054133"/>
          <c:h val="1"/>
        </c:manualLayout>
      </c:layout>
      <c:barChart>
        <c:barDir val="bar"/>
        <c:grouping val="clustered"/>
        <c:varyColors val="0"/>
        <c:ser>
          <c:idx val="2"/>
          <c:order val="0"/>
          <c:tx>
            <c:strRef>
              <c:f>Sheet1!$B$1</c:f>
              <c:strCache>
                <c:ptCount val="1"/>
                <c:pt idx="0">
                  <c:v>Value Sales</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D659-4CA0-9C26-0EA89126C18E}"/>
              </c:ext>
            </c:extLst>
          </c:dPt>
          <c:dPt>
            <c:idx val="2"/>
            <c:invertIfNegative val="0"/>
            <c:bubble3D val="0"/>
            <c:extLst>
              <c:ext xmlns:c16="http://schemas.microsoft.com/office/drawing/2014/chart" uri="{C3380CC4-5D6E-409C-BE32-E72D297353CC}">
                <c16:uniqueId val="{00000001-D659-4CA0-9C26-0EA89126C18E}"/>
              </c:ext>
            </c:extLst>
          </c:dPt>
          <c:dLbls>
            <c:dLbl>
              <c:idx val="0"/>
              <c:tx>
                <c:rich>
                  <a:bodyPr/>
                  <a:lstStyle/>
                  <a:p>
                    <a:r>
                      <a:t>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659-4CA0-9C26-0EA89126C18E}"/>
                </c:ext>
              </c:extLst>
            </c:dLbl>
            <c:dLbl>
              <c:idx val="1"/>
              <c:tx>
                <c:rich>
                  <a:bodyPr/>
                  <a:lstStyle/>
                  <a:p>
                    <a:r>
                      <a:t>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B288-49C4-939D-243C398AFF28}"/>
                </c:ext>
              </c:extLst>
            </c:dLbl>
            <c:dLbl>
              <c:idx val="2"/>
              <c:tx>
                <c:rich>
                  <a:bodyPr/>
                  <a:lstStyle/>
                  <a:p>
                    <a:r>
                      <a:t>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D659-4CA0-9C26-0EA89126C18E}"/>
                </c:ext>
              </c:extLst>
            </c:dLbl>
            <c:numFmt formatCode="[$€-2]\ #,##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2061476</c:v>
                </c:pt>
                <c:pt idx="1">
                  <c:v>1289340</c:v>
                </c:pt>
                <c:pt idx="2">
                  <c:v>772136</c:v>
                </c:pt>
              </c:numCache>
            </c:numRef>
          </c:val>
          <c:extLst>
            <c:ext xmlns:c16="http://schemas.microsoft.com/office/drawing/2014/chart" uri="{C3380CC4-5D6E-409C-BE32-E72D297353CC}">
              <c16:uniqueId val="{00000002-D659-4CA0-9C26-0EA89126C18E}"/>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1-2960-4508-BA80-9CD1D30EF006}"/>
              </c:ext>
            </c:extLst>
          </c:dPt>
          <c:dPt>
            <c:idx val="1"/>
            <c:invertIfNegative val="1"/>
            <c:bubble3D val="0"/>
            <c:extLst>
              <c:ext xmlns:c16="http://schemas.microsoft.com/office/drawing/2014/chart" uri="{C3380CC4-5D6E-409C-BE32-E72D297353CC}">
                <c16:uniqueId val="{00000003-A2FA-4046-9F96-F8B0F3C1321B}"/>
              </c:ext>
            </c:extLst>
          </c:dPt>
          <c:dPt>
            <c:idx val="2"/>
            <c:invertIfNegative val="1"/>
            <c:bubble3D val="0"/>
            <c:extLst>
              <c:ext xmlns:c16="http://schemas.microsoft.com/office/drawing/2014/chart" uri="{C3380CC4-5D6E-409C-BE32-E72D297353CC}">
                <c16:uniqueId val="{00000005-A2FA-4046-9F96-F8B0F3C1321B}"/>
              </c:ext>
            </c:extLst>
          </c:dPt>
          <c:dPt>
            <c:idx val="3"/>
            <c:invertIfNegative val="1"/>
            <c:bubble3D val="0"/>
            <c:extLst>
              <c:ext xmlns:c16="http://schemas.microsoft.com/office/drawing/2014/chart" uri="{C3380CC4-5D6E-409C-BE32-E72D297353CC}">
                <c16:uniqueId val="{00000002-2960-4508-BA80-9CD1D30EF006}"/>
              </c:ext>
            </c:extLst>
          </c:dPt>
          <c:dPt>
            <c:idx val="4"/>
            <c:invertIfNegative val="1"/>
            <c:bubble3D val="0"/>
            <c:extLst>
              <c:ext xmlns:c16="http://schemas.microsoft.com/office/drawing/2014/chart" uri="{C3380CC4-5D6E-409C-BE32-E72D297353CC}">
                <c16:uniqueId val="{00000009-A2FA-4046-9F96-F8B0F3C1321B}"/>
              </c:ext>
            </c:extLst>
          </c:dPt>
          <c:dPt>
            <c:idx val="5"/>
            <c:invertIfNegative val="1"/>
            <c:bubble3D val="0"/>
            <c:extLst>
              <c:ext xmlns:c16="http://schemas.microsoft.com/office/drawing/2014/chart" uri="{C3380CC4-5D6E-409C-BE32-E72D297353CC}">
                <c16:uniqueId val="{0000000B-A2FA-4046-9F96-F8B0F3C1321B}"/>
              </c:ext>
            </c:extLst>
          </c:dPt>
          <c:dPt>
            <c:idx val="6"/>
            <c:invertIfNegative val="1"/>
            <c:bubble3D val="0"/>
            <c:extLst>
              <c:ext xmlns:c16="http://schemas.microsoft.com/office/drawing/2014/chart" uri="{C3380CC4-5D6E-409C-BE32-E72D297353CC}">
                <c16:uniqueId val="{0000000D-A2FA-4046-9F96-F8B0F3C1321B}"/>
              </c:ext>
            </c:extLst>
          </c:dPt>
          <c:dPt>
            <c:idx val="7"/>
            <c:invertIfNegative val="1"/>
            <c:bubble3D val="0"/>
            <c:extLst>
              <c:ext xmlns:c16="http://schemas.microsoft.com/office/drawing/2014/chart" uri="{C3380CC4-5D6E-409C-BE32-E72D297353CC}">
                <c16:uniqueId val="{00000000-2960-4508-BA80-9CD1D30EF006}"/>
              </c:ext>
            </c:extLst>
          </c:dPt>
          <c:dPt>
            <c:idx val="8"/>
            <c:invertIfNegative val="1"/>
            <c:bubble3D val="0"/>
            <c:extLst>
              <c:ext xmlns:c16="http://schemas.microsoft.com/office/drawing/2014/chart" uri="{C3380CC4-5D6E-409C-BE32-E72D297353CC}">
                <c16:uniqueId val="{00000011-A2FA-4046-9F96-F8B0F3C1321B}"/>
              </c:ext>
            </c:extLst>
          </c:dPt>
          <c:dPt>
            <c:idx val="9"/>
            <c:invertIfNegative val="1"/>
            <c:bubble3D val="0"/>
            <c:extLst>
              <c:ext xmlns:c16="http://schemas.microsoft.com/office/drawing/2014/chart" uri="{C3380CC4-5D6E-409C-BE32-E72D297353CC}">
                <c16:uniqueId val="{00000013-A2FA-4046-9F96-F8B0F3C1321B}"/>
              </c:ext>
            </c:extLst>
          </c:dPt>
          <c:dPt>
            <c:idx val="10"/>
            <c:invertIfNegative val="1"/>
            <c:bubble3D val="0"/>
            <c:extLst>
              <c:ext xmlns:c16="http://schemas.microsoft.com/office/drawing/2014/chart" uri="{C3380CC4-5D6E-409C-BE32-E72D297353CC}">
                <c16:uniqueId val="{00000015-A2FA-4046-9F96-F8B0F3C1321B}"/>
              </c:ext>
            </c:extLst>
          </c:dPt>
          <c:dPt>
            <c:idx val="11"/>
            <c:invertIfNegative val="1"/>
            <c:bubble3D val="0"/>
            <c:extLst>
              <c:ext xmlns:c16="http://schemas.microsoft.com/office/drawing/2014/chart" uri="{C3380CC4-5D6E-409C-BE32-E72D297353CC}">
                <c16:uniqueId val="{00000017-A2FA-4046-9F96-F8B0F3C1321B}"/>
              </c:ext>
            </c:extLst>
          </c:dPt>
          <c:dPt>
            <c:idx val="12"/>
            <c:invertIfNegative val="1"/>
            <c:bubble3D val="0"/>
            <c:extLst>
              <c:ext xmlns:c16="http://schemas.microsoft.com/office/drawing/2014/chart" uri="{C3380CC4-5D6E-409C-BE32-E72D297353CC}">
                <c16:uniqueId val="{00000019-A2FA-4046-9F96-F8B0F3C1321B}"/>
              </c:ext>
            </c:extLst>
          </c:dPt>
          <c:dPt>
            <c:idx val="13"/>
            <c:invertIfNegative val="1"/>
            <c:bubble3D val="0"/>
            <c:extLst>
              <c:ext xmlns:c16="http://schemas.microsoft.com/office/drawing/2014/chart" uri="{C3380CC4-5D6E-409C-BE32-E72D297353CC}">
                <c16:uniqueId val="{0000001B-A2FA-4046-9F96-F8B0F3C1321B}"/>
              </c:ext>
            </c:extLst>
          </c:dPt>
          <c:dPt>
            <c:idx val="14"/>
            <c:invertIfNegative val="1"/>
            <c:bubble3D val="0"/>
            <c:extLst>
              <c:ext xmlns:c16="http://schemas.microsoft.com/office/drawing/2014/chart" uri="{C3380CC4-5D6E-409C-BE32-E72D297353CC}">
                <c16:uniqueId val="{0000001D-A2FA-4046-9F96-F8B0F3C1321B}"/>
              </c:ext>
            </c:extLst>
          </c:dPt>
          <c:dPt>
            <c:idx val="15"/>
            <c:invertIfNegative val="1"/>
            <c:bubble3D val="0"/>
            <c:extLst>
              <c:ext xmlns:c16="http://schemas.microsoft.com/office/drawing/2014/chart" uri="{C3380CC4-5D6E-409C-BE32-E72D297353CC}">
                <c16:uniqueId val="{0000001F-A2FA-4046-9F96-F8B0F3C1321B}"/>
              </c:ext>
            </c:extLst>
          </c:dPt>
          <c:dPt>
            <c:idx val="16"/>
            <c:invertIfNegative val="1"/>
            <c:bubble3D val="0"/>
            <c:extLst>
              <c:ext xmlns:c16="http://schemas.microsoft.com/office/drawing/2014/chart" uri="{C3380CC4-5D6E-409C-BE32-E72D297353CC}">
                <c16:uniqueId val="{00000021-A2FA-4046-9F96-F8B0F3C1321B}"/>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2960-4508-BA80-9CD1D30EF006}"/>
                </c:ext>
              </c:extLst>
            </c:dLbl>
            <c:dLbl>
              <c:idx val="1"/>
              <c:tx>
                <c:rich>
                  <a:bodyPr/>
                  <a:lstStyle/>
                  <a:p>
                    <a:r>
                      <a:t>+27.5%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2FA-4046-9F96-F8B0F3C1321B}"/>
                </c:ext>
              </c:extLst>
            </c:dLbl>
            <c:dLbl>
              <c:idx val="2"/>
              <c:tx>
                <c:rich>
                  <a:bodyPr/>
                  <a:lstStyle/>
                  <a:p>
                    <a:r>
                      <a:t>+19.9%</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2FA-4046-9F96-F8B0F3C1321B}"/>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0.27530000000000004</c:v>
                </c:pt>
                <c:pt idx="2">
                  <c:v>0.19919999999999999</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00-2805-4917-85B7-DAE06075D1BC}"/>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barChart>
        <c:barDir val="bar"/>
        <c:grouping val="clustered"/>
        <c:varyColors val="0"/>
        <c:ser>
          <c:idx val="0"/>
          <c:order val="0"/>
          <c:tx>
            <c:strRef>
              <c:f>Sheet1!$B$1</c:f>
              <c:strCache>
                <c:ptCount val="1"/>
                <c:pt idx="0">
                  <c:v>Trade WoB % DYA</c:v>
                </c:pt>
              </c:strCache>
            </c:strRef>
          </c:tx>
          <c:spPr>
            <a:solidFill>
              <a:srgbClr val="AEABAB"/>
            </a:solidFill>
            <a:ln>
              <a:noFill/>
            </a:ln>
            <a:effectLst/>
          </c:spPr>
          <c:invertIfNegative val="1"/>
          <c:dPt>
            <c:idx val="0"/>
            <c:invertIfNegative val="1"/>
            <c:bubble3D val="0"/>
            <c:extLst>
              <c:ext xmlns:c16="http://schemas.microsoft.com/office/drawing/2014/chart" uri="{C3380CC4-5D6E-409C-BE32-E72D297353CC}">
                <c16:uniqueId val="{00000000-DCEF-4AAE-B747-39856A6177F4}"/>
              </c:ext>
            </c:extLst>
          </c:dPt>
          <c:dPt>
            <c:idx val="1"/>
            <c:invertIfNegative val="1"/>
            <c:bubble3D val="0"/>
            <c:extLst>
              <c:ext xmlns:c16="http://schemas.microsoft.com/office/drawing/2014/chart" uri="{C3380CC4-5D6E-409C-BE32-E72D297353CC}">
                <c16:uniqueId val="{00000003-ECF2-4774-A9B3-59BCC6837E98}"/>
              </c:ext>
            </c:extLst>
          </c:dPt>
          <c:dPt>
            <c:idx val="2"/>
            <c:invertIfNegative val="1"/>
            <c:bubble3D val="0"/>
            <c:extLst>
              <c:ext xmlns:c16="http://schemas.microsoft.com/office/drawing/2014/chart" uri="{C3380CC4-5D6E-409C-BE32-E72D297353CC}">
                <c16:uniqueId val="{00000005-ECF2-4774-A9B3-59BCC6837E98}"/>
              </c:ext>
            </c:extLst>
          </c:dPt>
          <c:dPt>
            <c:idx val="3"/>
            <c:invertIfNegative val="1"/>
            <c:bubble3D val="0"/>
            <c:extLst>
              <c:ext xmlns:c16="http://schemas.microsoft.com/office/drawing/2014/chart" uri="{C3380CC4-5D6E-409C-BE32-E72D297353CC}">
                <c16:uniqueId val="{00000001-DCEF-4AAE-B747-39856A6177F4}"/>
              </c:ext>
            </c:extLst>
          </c:dPt>
          <c:dPt>
            <c:idx val="4"/>
            <c:invertIfNegative val="1"/>
            <c:bubble3D val="0"/>
            <c:extLst>
              <c:ext xmlns:c16="http://schemas.microsoft.com/office/drawing/2014/chart" uri="{C3380CC4-5D6E-409C-BE32-E72D297353CC}">
                <c16:uniqueId val="{00000009-ECF2-4774-A9B3-59BCC6837E98}"/>
              </c:ext>
            </c:extLst>
          </c:dPt>
          <c:dPt>
            <c:idx val="5"/>
            <c:invertIfNegative val="1"/>
            <c:bubble3D val="0"/>
            <c:extLst>
              <c:ext xmlns:c16="http://schemas.microsoft.com/office/drawing/2014/chart" uri="{C3380CC4-5D6E-409C-BE32-E72D297353CC}">
                <c16:uniqueId val="{0000000B-ECF2-4774-A9B3-59BCC6837E98}"/>
              </c:ext>
            </c:extLst>
          </c:dPt>
          <c:dPt>
            <c:idx val="6"/>
            <c:invertIfNegative val="1"/>
            <c:bubble3D val="0"/>
            <c:extLst>
              <c:ext xmlns:c16="http://schemas.microsoft.com/office/drawing/2014/chart" uri="{C3380CC4-5D6E-409C-BE32-E72D297353CC}">
                <c16:uniqueId val="{0000000D-ECF2-4774-A9B3-59BCC6837E98}"/>
              </c:ext>
            </c:extLst>
          </c:dPt>
          <c:dPt>
            <c:idx val="7"/>
            <c:invertIfNegative val="1"/>
            <c:bubble3D val="0"/>
            <c:extLst>
              <c:ext xmlns:c16="http://schemas.microsoft.com/office/drawing/2014/chart" uri="{C3380CC4-5D6E-409C-BE32-E72D297353CC}">
                <c16:uniqueId val="{00000002-DCEF-4AAE-B747-39856A6177F4}"/>
              </c:ext>
            </c:extLst>
          </c:dPt>
          <c:dPt>
            <c:idx val="8"/>
            <c:invertIfNegative val="1"/>
            <c:bubble3D val="0"/>
            <c:extLst>
              <c:ext xmlns:c16="http://schemas.microsoft.com/office/drawing/2014/chart" uri="{C3380CC4-5D6E-409C-BE32-E72D297353CC}">
                <c16:uniqueId val="{00000011-ECF2-4774-A9B3-59BCC6837E98}"/>
              </c:ext>
            </c:extLst>
          </c:dPt>
          <c:dPt>
            <c:idx val="9"/>
            <c:invertIfNegative val="1"/>
            <c:bubble3D val="0"/>
            <c:extLst>
              <c:ext xmlns:c16="http://schemas.microsoft.com/office/drawing/2014/chart" uri="{C3380CC4-5D6E-409C-BE32-E72D297353CC}">
                <c16:uniqueId val="{00000013-ECF2-4774-A9B3-59BCC6837E98}"/>
              </c:ext>
            </c:extLst>
          </c:dPt>
          <c:dPt>
            <c:idx val="10"/>
            <c:invertIfNegative val="1"/>
            <c:bubble3D val="0"/>
            <c:extLst>
              <c:ext xmlns:c16="http://schemas.microsoft.com/office/drawing/2014/chart" uri="{C3380CC4-5D6E-409C-BE32-E72D297353CC}">
                <c16:uniqueId val="{00000015-ECF2-4774-A9B3-59BCC6837E98}"/>
              </c:ext>
            </c:extLst>
          </c:dPt>
          <c:dPt>
            <c:idx val="11"/>
            <c:invertIfNegative val="1"/>
            <c:bubble3D val="0"/>
            <c:extLst>
              <c:ext xmlns:c16="http://schemas.microsoft.com/office/drawing/2014/chart" uri="{C3380CC4-5D6E-409C-BE32-E72D297353CC}">
                <c16:uniqueId val="{00000017-ECF2-4774-A9B3-59BCC6837E98}"/>
              </c:ext>
            </c:extLst>
          </c:dPt>
          <c:dPt>
            <c:idx val="12"/>
            <c:invertIfNegative val="1"/>
            <c:bubble3D val="0"/>
            <c:extLst>
              <c:ext xmlns:c16="http://schemas.microsoft.com/office/drawing/2014/chart" uri="{C3380CC4-5D6E-409C-BE32-E72D297353CC}">
                <c16:uniqueId val="{00000019-ECF2-4774-A9B3-59BCC6837E98}"/>
              </c:ext>
            </c:extLst>
          </c:dPt>
          <c:dPt>
            <c:idx val="13"/>
            <c:invertIfNegative val="1"/>
            <c:bubble3D val="0"/>
            <c:extLst>
              <c:ext xmlns:c16="http://schemas.microsoft.com/office/drawing/2014/chart" uri="{C3380CC4-5D6E-409C-BE32-E72D297353CC}">
                <c16:uniqueId val="{0000001B-ECF2-4774-A9B3-59BCC6837E98}"/>
              </c:ext>
            </c:extLst>
          </c:dPt>
          <c:dPt>
            <c:idx val="14"/>
            <c:invertIfNegative val="1"/>
            <c:bubble3D val="0"/>
            <c:extLst>
              <c:ext xmlns:c16="http://schemas.microsoft.com/office/drawing/2014/chart" uri="{C3380CC4-5D6E-409C-BE32-E72D297353CC}">
                <c16:uniqueId val="{0000001D-ECF2-4774-A9B3-59BCC6837E98}"/>
              </c:ext>
            </c:extLst>
          </c:dPt>
          <c:dPt>
            <c:idx val="15"/>
            <c:invertIfNegative val="1"/>
            <c:bubble3D val="0"/>
            <c:extLst>
              <c:ext xmlns:c16="http://schemas.microsoft.com/office/drawing/2014/chart" uri="{C3380CC4-5D6E-409C-BE32-E72D297353CC}">
                <c16:uniqueId val="{0000001F-ECF2-4774-A9B3-59BCC6837E98}"/>
              </c:ext>
            </c:extLst>
          </c:dPt>
          <c:dPt>
            <c:idx val="16"/>
            <c:invertIfNegative val="1"/>
            <c:bubble3D val="0"/>
            <c:extLst>
              <c:ext xmlns:c16="http://schemas.microsoft.com/office/drawing/2014/chart" uri="{C3380CC4-5D6E-409C-BE32-E72D297353CC}">
                <c16:uniqueId val="{00000021-ECF2-4774-A9B3-59BCC6837E98}"/>
              </c:ext>
            </c:extLst>
          </c:dPt>
          <c:dLbls>
            <c:dLbl>
              <c:idx val="0"/>
              <c:tx>
                <c:rich>
                  <a:bodyPr/>
                  <a:lstStyle/>
                  <a:p>
                    <a:endParaRP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DCEF-4AAE-B747-39856A6177F4}"/>
                </c:ext>
              </c:extLst>
            </c:dLbl>
            <c:dLbl>
              <c:idx val="1"/>
              <c:tx>
                <c:rich>
                  <a:bodyPr/>
                  <a:lstStyle/>
                  <a:p>
                    <a:r>
                      <a:t>+24.0%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ECF2-4774-A9B3-59BCC6837E98}"/>
                </c:ext>
              </c:extLst>
            </c:dLbl>
            <c:dLbl>
              <c:idx val="2"/>
              <c:tx>
                <c:rich>
                  <a:bodyPr/>
                  <a:lstStyle/>
                  <a:p>
                    <a:r>
                      <a:t>+9.4%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ECF2-4774-A9B3-59BCC6837E98}"/>
                </c:ext>
              </c:extLst>
            </c:dLbl>
            <c:numFmt formatCode="0.0%" sourceLinked="0"/>
            <c:spPr>
              <a:noFill/>
              <a:ln>
                <a:noFill/>
              </a:ln>
              <a:effectLst/>
            </c:spPr>
            <c:txPr>
              <a:bodyPr rot="0" spcFirstLastPara="1" vertOverflow="overflow" horzOverflow="overflow" vert="horz" wrap="non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Grand Total</c:v>
                </c:pt>
                <c:pt idx="1">
                  <c:v>Carrefour</c:v>
                </c:pt>
                <c:pt idx="2">
                  <c:v>Intermarche</c:v>
                </c:pt>
              </c:strCache>
            </c:strRef>
          </c:cat>
          <c:val>
            <c:numRef>
              <c:f>Sheet1!$B$2:$B$4</c:f>
              <c:numCache>
                <c:formatCode>General</c:formatCode>
                <c:ptCount val="3"/>
                <c:pt idx="0">
                  <c:v>0</c:v>
                </c:pt>
                <c:pt idx="1">
                  <c:v>0.24009999999999998</c:v>
                </c:pt>
                <c:pt idx="2">
                  <c:v>9.4499999999999973E-2</c:v>
                </c:pt>
              </c:numCache>
            </c:numRef>
          </c:val>
          <c:extLst>
            <c:ext xmlns:c14="http://schemas.microsoft.com/office/drawing/2007/8/2/chart" uri="{6F2FDCE9-48DA-4B69-8628-5D25D57E5C99}">
              <c14:invertSolidFillFmt>
                <c14:spPr xmlns:c14="http://schemas.microsoft.com/office/drawing/2007/8/2/chart">
                  <a:solidFill>
                    <a:srgbClr val="C00000"/>
                  </a:solidFill>
                  <a:ln>
                    <a:noFill/>
                  </a:ln>
                  <a:effectLst/>
                </c14:spPr>
              </c14:invertSolidFillFmt>
            </c:ext>
            <c:ext xmlns:c16="http://schemas.microsoft.com/office/drawing/2014/chart" uri="{C3380CC4-5D6E-409C-BE32-E72D297353CC}">
              <c16:uniqueId val="{00000011-EFA3-4D3A-B291-13567A0BAF4D}"/>
            </c:ext>
          </c:extLst>
        </c:ser>
        <c:dLbls>
          <c:showLegendKey val="0"/>
          <c:showVal val="0"/>
          <c:showCatName val="0"/>
          <c:showSerName val="0"/>
          <c:showPercent val="0"/>
          <c:showBubbleSize val="0"/>
        </c:dLbls>
        <c:gapWidth val="10"/>
        <c:axId val="590856015"/>
        <c:axId val="590860335"/>
      </c:barChart>
      <c:catAx>
        <c:axId val="590856015"/>
        <c:scaling>
          <c:orientation val="maxMin"/>
        </c:scaling>
        <c:delete val="1"/>
        <c:axPos val="l"/>
        <c:numFmt formatCode="General" sourceLinked="1"/>
        <c:majorTickMark val="out"/>
        <c:minorTickMark val="none"/>
        <c:tickLblPos val="nextTo"/>
        <c:crossAx val="590860335"/>
        <c:crosses val="autoZero"/>
        <c:auto val="1"/>
        <c:lblAlgn val="ctr"/>
        <c:lblOffset val="100"/>
        <c:noMultiLvlLbl val="0"/>
      </c:catAx>
      <c:valAx>
        <c:axId val="590860335"/>
        <c:scaling>
          <c:orientation val="minMax"/>
        </c:scaling>
        <c:delete val="1"/>
        <c:axPos val="t"/>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5908560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-2.2406606317287969E-2</c:v>
                </c:pt>
                <c:pt idx="1">
                  <c:v>2.0919549963927864E-2</c:v>
                </c:pt>
                <c:pt idx="2">
                  <c:v>-1.1992424991551856E-2</c:v>
                </c:pt>
                <c:pt idx="3">
                  <c:v>5.7247232805719694E-3</c:v>
                </c:pt>
                <c:pt idx="4">
                  <c:v>1.6423032454598932E-3</c:v>
                </c:pt>
                <c:pt idx="5">
                  <c:v>6.1124548188800877E-3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E60C03D3-F9D6-40AB-983A-F9FD26EDD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0C8D7C91-046F-4921-B78D-47EDD04720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58A7BD1C-6515-4377-8C65-A97E10CE9A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471CCE8E-9EC7-4559-A503-2E8E013D2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1CDD3D7C-D5C9-4EEA-82A3-85E71BB892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97BD6315-C623-473B-B40B-EA2972A84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663ED1FC-5A61-4B9B-A546-731A40962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6859B702-0051-4E6C-ACF0-ED975289E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BADB103D-7032-4BD4-9266-4EAAC14F92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120B10A0-EF03-49EB-8D74-467DE2EBA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25A62269-6A53-483B-A25D-1C34369B9C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7EF372A2-DE8D-4774-A23D-6627664B5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r>
                      <a:t>13</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2B3-43D4-BD21-895ACA67225E}"/>
                </c:ext>
              </c:extLst>
            </c:dLbl>
            <c:dLbl>
              <c:idx val="13"/>
              <c:tx>
                <c:rich>
                  <a:bodyPr/>
                  <a:lstStyle/>
                  <a:p>
                    <a:fld id="{44C1DD43-6C6B-474D-A4BA-B67EACCB8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2B3-43D4-BD21-895ACA67225E}"/>
                </c:ext>
              </c:extLst>
            </c:dLbl>
            <c:dLbl>
              <c:idx val="14"/>
              <c:tx>
                <c:rich>
                  <a:bodyPr/>
                  <a:lstStyle/>
                  <a:p>
                    <a:fld id="{5EC8D4DB-B812-4A7C-B8BF-3238C654B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8FC0C19E-1B87-48D9-9923-B9E6ED25FF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042E1371-3464-414C-BEF3-42EF9601F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612E9B76-C74D-44F4-A838-127474C99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E2A21BCA-7B80-4C6F-85F1-645FDA0049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5262BB42-D0E8-4C87-90C3-5E9C825DF4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12507AD6-B042-4980-A3F7-691BAED45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9E81A4BF-AFC3-4432-A7DF-4AF90EEA48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DF64DB46-D446-42EC-ADA3-4A9C5916C6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D18D4BBC-9A58-48B0-94E3-82A969FA1B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B13DB4FD-0A38-4689-80A6-5F852CA49D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12B0F808-9C69-4ADA-8C95-78C93E61E6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47891032-58D4-4F7E-B239-ED2702EA26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57EA3AD0-613E-4C3B-814F-E518BB8C1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1245D452-BBFD-47E9-B2F2-64BFDFA81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89FC6A2B-FA89-42B7-8D65-3BE227297F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633C6D29-510E-42DC-8AA6-0F18CCA5AF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DD4FAED0-5373-4BE3-BDCA-5AF09710F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08EFC321-BB23-4E98-B367-4067BD1C30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Sheet1!$A$2:$A$14</c:f>
              <c:numCache>
                <c:formatCode>General</c:formatCode>
                <c:ptCount val="13"/>
                <c:pt idx="0">
                  <c:v>-1.310563369850581E-3</c:v>
                </c:pt>
                <c:pt idx="1">
                  <c:v>-4.6373348051696739E-2</c:v>
                </c:pt>
                <c:pt idx="2">
                  <c:v>3.908767655661477E-3</c:v>
                </c:pt>
                <c:pt idx="3">
                  <c:v>-5.4613073922547828E-4</c:v>
                </c:pt>
                <c:pt idx="4">
                  <c:v>-8.0322378899773533E-3</c:v>
                </c:pt>
                <c:pt idx="5">
                  <c:v>-8.2813089149894742E-4</c:v>
                </c:pt>
                <c:pt idx="6">
                  <c:v>9.3719908542259228E-4</c:v>
                </c:pt>
                <c:pt idx="7">
                  <c:v>5.3883087378690728E-3</c:v>
                </c:pt>
                <c:pt idx="8">
                  <c:v>5.3571050888204987E-3</c:v>
                </c:pt>
                <c:pt idx="9">
                  <c:v>1.278001834973057E-3</c:v>
                </c:pt>
                <c:pt idx="10">
                  <c:v>-4.5596714607815808E-5</c:v>
                </c:pt>
                <c:pt idx="11">
                  <c:v>4.8239089287016312E-3</c:v>
                </c:pt>
                <c:pt idx="12">
                  <c:v>7.1352677594212557E-4</c:v>
                </c:pt>
              </c:numCache>
            </c:numRef>
          </c:xVal>
          <c:yVal>
            <c:numRef>
              <c:f>Sheet1!$B$2:$B$14</c:f>
              <c:numCache>
                <c:formatCode>General</c:formatCode>
                <c:ptCount val="13"/>
                <c:pt idx="0">
                  <c:v>-1.2652429585081389E-2</c:v>
                </c:pt>
                <c:pt idx="1">
                  <c:v>-0.10854095629702511</c:v>
                </c:pt>
                <c:pt idx="2">
                  <c:v>1.4423952809440071E-2</c:v>
                </c:pt>
                <c:pt idx="3">
                  <c:v>-4.1352556913929186E-3</c:v>
                </c:pt>
                <c:pt idx="4">
                  <c:v>-1.909947059800941E-2</c:v>
                </c:pt>
                <c:pt idx="5">
                  <c:v>-3.087084440936839E-3</c:v>
                </c:pt>
                <c:pt idx="6">
                  <c:v>1.5336048568122471E-3</c:v>
                </c:pt>
                <c:pt idx="7">
                  <c:v>9.1277736258934539E-3</c:v>
                </c:pt>
                <c:pt idx="8">
                  <c:v>1.1907480453437451E-2</c:v>
                </c:pt>
                <c:pt idx="9">
                  <c:v>1.1740186065133181E-3</c:v>
                </c:pt>
                <c:pt idx="10">
                  <c:v>-1.3808176332980419E-3</c:v>
                </c:pt>
                <c:pt idx="11">
                  <c:v>1.0920881964568519E-2</c:v>
                </c:pt>
                <c:pt idx="12">
                  <c:v>3.232679862077547E-4</c:v>
                </c:pt>
              </c:numCache>
            </c:numRef>
          </c:yVal>
          <c:bubbleSize>
            <c:numRef>
              <c:f>Sheet1!$C$2:$C$14</c:f>
              <c:numCache>
                <c:formatCode>General</c:formatCode>
                <c:ptCount val="13"/>
                <c:pt idx="0">
                  <c:v>635650528</c:v>
                </c:pt>
                <c:pt idx="1">
                  <c:v>498218809</c:v>
                </c:pt>
                <c:pt idx="2">
                  <c:v>124637236</c:v>
                </c:pt>
                <c:pt idx="3">
                  <c:v>107531355</c:v>
                </c:pt>
                <c:pt idx="4">
                  <c:v>67782408</c:v>
                </c:pt>
                <c:pt idx="5">
                  <c:v>66381257</c:v>
                </c:pt>
                <c:pt idx="6">
                  <c:v>54885035</c:v>
                </c:pt>
                <c:pt idx="7">
                  <c:v>32133765</c:v>
                </c:pt>
                <c:pt idx="8">
                  <c:v>22816387</c:v>
                </c:pt>
                <c:pt idx="9">
                  <c:v>22558077</c:v>
                </c:pt>
                <c:pt idx="10">
                  <c:v>20786606</c:v>
                </c:pt>
                <c:pt idx="11">
                  <c:v>19581030</c:v>
                </c:pt>
                <c:pt idx="12">
                  <c:v>17199711</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7.6526949186823765E-3"/>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2.6714761191897283E-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C97003ED-ECAF-48DE-AB31-1D088E51B9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8622280C-5C0F-42CB-A097-5A6BF901E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4B3410FA-B002-4921-BA73-E3EFB1D842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F8E0D627-801F-4CAE-8C3B-EB28522D6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7FA796BF-AA4C-4984-B653-A0C277AA6C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7DE46F49-80D8-4873-BAC2-86A3945D3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D3A0833E-CF8C-47AF-BF2A-3B6BAFD81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085D5801-787B-4A04-9F98-78E5FCA5B6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F25A24D1-616F-4413-BD36-400B81ABA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C176E727-EB07-42E6-8AEA-2E693445DE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EBDF4E8E-2A35-48BD-85D9-E8026E0CB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5A63D778-1FED-4F18-9B52-BB198D570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125CFD95-B6EB-44B9-BDFE-5C7CD5BBCB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r>
                      <a:t>14</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2B3-43D4-BD21-895ACA67225E}"/>
                </c:ext>
              </c:extLst>
            </c:dLbl>
            <c:dLbl>
              <c:idx val="14"/>
              <c:tx>
                <c:rich>
                  <a:bodyPr/>
                  <a:lstStyle/>
                  <a:p>
                    <a:fld id="{0C951864-1561-4C89-BD8F-F52B9E3F2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21492A15-D734-4731-8D2C-226F204AB3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CEF6A841-CAFD-4503-9D10-BA7078D72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8BAC07AC-FE4B-402D-AF6C-2A7CB7D0B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FEB00D3D-02E9-4AE9-8915-400EE8ACB5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9319FA1D-15D8-40EB-882C-73751350E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EE575223-A341-4904-A28E-CEA549A3AE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ADD2761D-DE33-4B19-B332-D175067FEF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10CFE2AC-D247-4655-BB5F-B155A986A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0416FCFF-D6F3-408A-B36A-64E0AC396E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123DBDE8-3CEE-462E-AF8C-2C586B8C5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CC1C6B2B-817D-4E3D-80C8-B23455FB91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C9F724F5-DBD1-4FB4-805D-B50CF1E038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3B947FF8-563F-4047-ABE0-8327E84AAA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D94BECC9-C183-42AB-AB5C-B54E4582FD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A35D754B-46B1-4720-82A9-DB487AD4E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DA3A56A0-C781-48B6-AE63-3D7D132B5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99706251-988D-4678-B16B-90778B521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06A1650E-FD9B-4706-9269-BE53F2FCF7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Sheet1!$A$2:$A$15</c:f>
              <c:numCache>
                <c:formatCode>General</c:formatCode>
                <c:ptCount val="14"/>
                <c:pt idx="0">
                  <c:v>1.072207341711595E-2</c:v>
                </c:pt>
                <c:pt idx="1">
                  <c:v>-1.6785382869416441E-3</c:v>
                </c:pt>
                <c:pt idx="2">
                  <c:v>2.0435966292503271E-3</c:v>
                </c:pt>
                <c:pt idx="3">
                  <c:v>-3.744807415736857E-3</c:v>
                </c:pt>
                <c:pt idx="4">
                  <c:v>-1.3759644598472791E-3</c:v>
                </c:pt>
                <c:pt idx="5">
                  <c:v>-3.1072595905735148E-3</c:v>
                </c:pt>
                <c:pt idx="6">
                  <c:v>-6.6920972648247534E-3</c:v>
                </c:pt>
                <c:pt idx="7">
                  <c:v>2.378100347070027E-3</c:v>
                </c:pt>
                <c:pt idx="8">
                  <c:v>-2.3588192099298221E-3</c:v>
                </c:pt>
                <c:pt idx="9">
                  <c:v>-1.053090117100051E-3</c:v>
                </c:pt>
                <c:pt idx="10">
                  <c:v>2.784828497550199E-3</c:v>
                </c:pt>
                <c:pt idx="11">
                  <c:v>1.380474421948139E-3</c:v>
                </c:pt>
                <c:pt idx="12">
                  <c:v>4.516357092695239E-4</c:v>
                </c:pt>
                <c:pt idx="13">
                  <c:v>-2.7753440037185662E-5</c:v>
                </c:pt>
              </c:numCache>
            </c:numRef>
          </c:xVal>
          <c:yVal>
            <c:numRef>
              <c:f>Sheet1!$B$2:$B$15</c:f>
              <c:numCache>
                <c:formatCode>General</c:formatCode>
                <c:ptCount val="14"/>
                <c:pt idx="0">
                  <c:v>4.660339983711681E-3</c:v>
                </c:pt>
                <c:pt idx="1">
                  <c:v>-9.2456224966205314E-3</c:v>
                </c:pt>
                <c:pt idx="2">
                  <c:v>7.0558232434921597E-3</c:v>
                </c:pt>
                <c:pt idx="3">
                  <c:v>-5.5637674500422507E-3</c:v>
                </c:pt>
                <c:pt idx="4">
                  <c:v>-1.1339471987399709E-2</c:v>
                </c:pt>
                <c:pt idx="5">
                  <c:v>-4.1926379592190782E-3</c:v>
                </c:pt>
                <c:pt idx="6">
                  <c:v>-8.0001311416343437E-3</c:v>
                </c:pt>
                <c:pt idx="7">
                  <c:v>3.3640537539607121E-3</c:v>
                </c:pt>
                <c:pt idx="8">
                  <c:v>-5.0675442620831332E-3</c:v>
                </c:pt>
                <c:pt idx="9">
                  <c:v>-5.4470616281414308E-4</c:v>
                </c:pt>
                <c:pt idx="10">
                  <c:v>9.9653007833398061E-4</c:v>
                </c:pt>
                <c:pt idx="11">
                  <c:v>-6.2275259774458372E-4</c:v>
                </c:pt>
                <c:pt idx="12">
                  <c:v>-4.2078172746329344E-3</c:v>
                </c:pt>
                <c:pt idx="13">
                  <c:v>-7.073215940060773E-5</c:v>
                </c:pt>
              </c:numCache>
            </c:numRef>
          </c:yVal>
          <c:bubbleSize>
            <c:numRef>
              <c:f>Sheet1!$C$2:$C$15</c:f>
              <c:numCache>
                <c:formatCode>General</c:formatCode>
                <c:ptCount val="14"/>
                <c:pt idx="0">
                  <c:v>263392264</c:v>
                </c:pt>
                <c:pt idx="1">
                  <c:v>189926117</c:v>
                </c:pt>
                <c:pt idx="2">
                  <c:v>77691485</c:v>
                </c:pt>
                <c:pt idx="3">
                  <c:v>39509333</c:v>
                </c:pt>
                <c:pt idx="4">
                  <c:v>39277810</c:v>
                </c:pt>
                <c:pt idx="5">
                  <c:v>34407631</c:v>
                </c:pt>
                <c:pt idx="6">
                  <c:v>33117229</c:v>
                </c:pt>
                <c:pt idx="7">
                  <c:v>30611364</c:v>
                </c:pt>
                <c:pt idx="8">
                  <c:v>30468388</c:v>
                </c:pt>
                <c:pt idx="9">
                  <c:v>22816387</c:v>
                </c:pt>
                <c:pt idx="10">
                  <c:v>22557022</c:v>
                </c:pt>
                <c:pt idx="11">
                  <c:v>17199711</c:v>
                </c:pt>
                <c:pt idx="12">
                  <c:v>15801842</c:v>
                </c:pt>
                <c:pt idx="13">
                  <c:v>15405497</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2.3413168880066274E-3"/>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1.9830054484781465E-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9A6115EC-2929-443E-99DE-FC7643A508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11DD5EA9-A480-430C-8BE0-4EF7EA3232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1BEAE0FF-5709-4C65-B408-99EC63C58D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B1B77E9E-6A54-4C00-B7A7-78E805BE3A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4C5F3150-3D9B-4114-AD92-89A69BE58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00CF64DB-A083-469F-9C87-FE17A8CD9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7348337D-420E-4E3F-AB14-14C453ABE9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2C16D589-44E8-45E5-A6B0-9457D001BA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3328297B-D327-4660-A273-8FC040E35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r>
                      <a:t>10</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2B3-43D4-BD21-895ACA67225E}"/>
                </c:ext>
              </c:extLst>
            </c:dLbl>
            <c:dLbl>
              <c:idx val="10"/>
              <c:tx>
                <c:rich>
                  <a:bodyPr/>
                  <a:lstStyle/>
                  <a:p>
                    <a:fld id="{E974E3FF-405C-47AB-B4FA-247FF0CD7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2B3-43D4-BD21-895ACA67225E}"/>
                </c:ext>
              </c:extLst>
            </c:dLbl>
            <c:dLbl>
              <c:idx val="11"/>
              <c:tx>
                <c:rich>
                  <a:bodyPr/>
                  <a:lstStyle/>
                  <a:p>
                    <a:fld id="{823B8FA0-C6BA-41D3-9F55-3D5405965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2B3-43D4-BD21-895ACA67225E}"/>
                </c:ext>
              </c:extLst>
            </c:dLbl>
            <c:dLbl>
              <c:idx val="12"/>
              <c:tx>
                <c:rich>
                  <a:bodyPr/>
                  <a:lstStyle/>
                  <a:p>
                    <a:fld id="{32CA6D6F-A0D5-472D-9D42-BA1A86BB5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2B3-43D4-BD21-895ACA67225E}"/>
                </c:ext>
              </c:extLst>
            </c:dLbl>
            <c:dLbl>
              <c:idx val="13"/>
              <c:tx>
                <c:rich>
                  <a:bodyPr/>
                  <a:lstStyle/>
                  <a:p>
                    <a:fld id="{3F26A27F-33B6-4F22-A1E1-1F9027BE6B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2B3-43D4-BD21-895ACA67225E}"/>
                </c:ext>
              </c:extLst>
            </c:dLbl>
            <c:dLbl>
              <c:idx val="14"/>
              <c:tx>
                <c:rich>
                  <a:bodyPr/>
                  <a:lstStyle/>
                  <a:p>
                    <a:fld id="{6250F8BC-C0F3-4A8D-8EBD-045804704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91CC761B-2140-4DC6-A6F3-7CBF6625D5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11331D64-CAF0-4B0C-995C-39BEC91D5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D46BD1FB-757B-443F-8D3C-8367EFDAC6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9A438D6E-0505-4E42-B235-349741C98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57F361D1-85D6-46C3-8C0B-B826C134E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82C206D9-658B-4B30-8287-EBA46CF61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721A62D1-5873-479B-A330-3D96735412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17B873AB-A188-434F-9F23-CE0B6E907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D502D4A7-BD48-449B-876C-5875AAFE34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5B9058CC-363C-4BB5-84F3-4D5EFB98E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04B21115-72AE-4EE3-8F80-208550E846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3D2FCB98-3E69-4459-9020-EC4D247E06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0F027B9A-2B26-40EC-8997-22FF5995A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94EA9251-1E22-4E8D-9E58-C5AEE593A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681AE725-4487-443C-91AE-223701856D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CC009868-CAC6-4611-9403-C04FB3F7F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89B00916-55D7-40E4-8AFD-B7D48D8D1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8E07B83B-86B0-43B9-A0B2-FEDB60B868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7.177047080056953E-4</c:v>
                </c:pt>
                <c:pt idx="1">
                  <c:v>-6.279312413204341E-5</c:v>
                </c:pt>
                <c:pt idx="2">
                  <c:v>-1.4229720719683561E-2</c:v>
                </c:pt>
                <c:pt idx="3">
                  <c:v>-6.5173388965960996E-3</c:v>
                </c:pt>
                <c:pt idx="4">
                  <c:v>-1.502076560418064E-2</c:v>
                </c:pt>
                <c:pt idx="5">
                  <c:v>1.9713551485693042E-3</c:v>
                </c:pt>
                <c:pt idx="6">
                  <c:v>5.6249266655989533E-3</c:v>
                </c:pt>
                <c:pt idx="7">
                  <c:v>4.1031246111777886E-3</c:v>
                </c:pt>
                <c:pt idx="8">
                  <c:v>-2.1277522639178559E-4</c:v>
                </c:pt>
                <c:pt idx="9">
                  <c:v>-1.4907977074703829E-3</c:v>
                </c:pt>
              </c:numCache>
            </c:numRef>
          </c:xVal>
          <c:yVal>
            <c:numRef>
              <c:f>Sheet1!$B$2:$B$11</c:f>
              <c:numCache>
                <c:formatCode>General</c:formatCode>
                <c:ptCount val="10"/>
                <c:pt idx="0">
                  <c:v>1.253407984682298E-2</c:v>
                </c:pt>
                <c:pt idx="1">
                  <c:v>-6.2578737806382012E-2</c:v>
                </c:pt>
                <c:pt idx="2">
                  <c:v>-1.580929628554659E-2</c:v>
                </c:pt>
                <c:pt idx="3">
                  <c:v>5.1657270995826447E-2</c:v>
                </c:pt>
                <c:pt idx="4">
                  <c:v>-3.255670933778793E-3</c:v>
                </c:pt>
                <c:pt idx="5">
                  <c:v>9.4492331504326954E-4</c:v>
                </c:pt>
                <c:pt idx="6">
                  <c:v>6.9041661551641209E-3</c:v>
                </c:pt>
                <c:pt idx="7">
                  <c:v>1.713636269581376E-3</c:v>
                </c:pt>
                <c:pt idx="8">
                  <c:v>-1.3642223136867511E-2</c:v>
                </c:pt>
                <c:pt idx="9">
                  <c:v>7.9522158171812379E-4</c:v>
                </c:pt>
              </c:numCache>
            </c:numRef>
          </c:yVal>
          <c:bubbleSize>
            <c:numRef>
              <c:f>Sheet1!$C$2:$C$11</c:f>
              <c:numCache>
                <c:formatCode>General</c:formatCode>
                <c:ptCount val="10"/>
                <c:pt idx="0">
                  <c:v>23637907</c:v>
                </c:pt>
                <c:pt idx="1">
                  <c:v>23271110</c:v>
                </c:pt>
                <c:pt idx="2">
                  <c:v>5715349</c:v>
                </c:pt>
                <c:pt idx="3">
                  <c:v>4730575</c:v>
                </c:pt>
                <c:pt idx="4">
                  <c:v>4275865</c:v>
                </c:pt>
                <c:pt idx="5">
                  <c:v>3679581</c:v>
                </c:pt>
                <c:pt idx="6">
                  <c:v>2668533</c:v>
                </c:pt>
                <c:pt idx="7">
                  <c:v>2642649</c:v>
                </c:pt>
                <c:pt idx="8">
                  <c:v>2136150</c:v>
                </c:pt>
                <c:pt idx="9">
                  <c:v>1221414</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2.0736629998418582E-3"/>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2.5117080145102776E-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029A035E-C69B-462B-9F80-339C3453C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B3C6E199-EB06-4E95-9384-BB3643BEBD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8AD7254B-0F44-47CF-B00C-E6DFC572E7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655C5CBF-94D2-4485-91A3-78A49AF831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82230709-5805-4413-AE21-28A2C084B0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A4FA947F-8BFD-4017-ADE8-E8325EC369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8AA60B0D-40A1-40A7-A43C-6EC80222B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570E3A93-0C15-40D7-8676-9DC31AA3C5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E91FE2E1-29D2-42BE-8ACC-C59322E2F7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6E612A6D-1DF3-4E35-938A-B4B90AE469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r>
                      <a:t>11</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6-42B3-43D4-BD21-895ACA67225E}"/>
                </c:ext>
              </c:extLst>
            </c:dLbl>
            <c:dLbl>
              <c:idx val="11"/>
              <c:tx>
                <c:rich>
                  <a:bodyPr/>
                  <a:lstStyle/>
                  <a:p>
                    <a:fld id="{CBA0C899-C2AF-493A-B15B-3ED885963C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2B3-43D4-BD21-895ACA67225E}"/>
                </c:ext>
              </c:extLst>
            </c:dLbl>
            <c:dLbl>
              <c:idx val="12"/>
              <c:tx>
                <c:rich>
                  <a:bodyPr/>
                  <a:lstStyle/>
                  <a:p>
                    <a:fld id="{42B71832-DE49-4E61-80BA-C75A9DBD3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2B3-43D4-BD21-895ACA67225E}"/>
                </c:ext>
              </c:extLst>
            </c:dLbl>
            <c:dLbl>
              <c:idx val="13"/>
              <c:tx>
                <c:rich>
                  <a:bodyPr/>
                  <a:lstStyle/>
                  <a:p>
                    <a:fld id="{D3E18B2F-64C8-48C0-B42A-80F2C33B4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2B3-43D4-BD21-895ACA67225E}"/>
                </c:ext>
              </c:extLst>
            </c:dLbl>
            <c:dLbl>
              <c:idx val="14"/>
              <c:tx>
                <c:rich>
                  <a:bodyPr/>
                  <a:lstStyle/>
                  <a:p>
                    <a:fld id="{651D1C89-D810-42C7-9C81-65FCAC39D4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8F83E1F8-46EC-4B32-ABA2-8A3C55B966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6C59846A-D9B4-417E-A6C8-12F54E7B32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86AF1ADA-85F6-460A-8BE0-225A8E1698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9DC501A6-8CC3-4A7B-8439-AC37280063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AA26A01A-2571-49D7-A70F-3FD03857B7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D1DC0FBB-35E1-4AAA-A123-1F2CF98D91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3E3CFA99-4B01-4B3D-B8B4-14E4A0E9BA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2B274FFE-939B-4FA5-8293-EC3AECFBFB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06C686D7-C8B4-4670-86B8-F3163C76E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8F231397-E603-4351-8DD1-DAAD5BD3EC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D382324E-70A5-46B9-B6BA-B8C6517AFE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9822396F-A9AA-435E-9CAF-94F333E19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3EF4B400-3BE0-414B-A5A6-D6E712DE3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11A1C680-DDB3-492B-9ECA-A876C7B32D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FBF9FED8-1D69-4A7E-8645-3D15534B66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22B1C68F-D286-4994-82D7-B4AF6A5527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3C2669EA-64EC-42F5-9090-3AF2C7B0A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774BF09A-AABE-4A5F-BB45-6ED2554DFF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-1.195252472913361E-2</c:v>
                </c:pt>
                <c:pt idx="1">
                  <c:v>1.8264702597688202E-2</c:v>
                </c:pt>
                <c:pt idx="2">
                  <c:v>9.5545253015549614E-2</c:v>
                </c:pt>
                <c:pt idx="3">
                  <c:v>-1.9569752037433271E-2</c:v>
                </c:pt>
                <c:pt idx="4">
                  <c:v>-1.994714422242963E-2</c:v>
                </c:pt>
                <c:pt idx="5">
                  <c:v>-1.6725163020640661E-2</c:v>
                </c:pt>
                <c:pt idx="6">
                  <c:v>-2.7454598889243768E-3</c:v>
                </c:pt>
                <c:pt idx="7">
                  <c:v>7.4883911966300218E-3</c:v>
                </c:pt>
                <c:pt idx="8">
                  <c:v>1.079387894487728E-3</c:v>
                </c:pt>
                <c:pt idx="9">
                  <c:v>3.8005493063559721E-3</c:v>
                </c:pt>
                <c:pt idx="10">
                  <c:v>-1.9832160677906632E-3</c:v>
                </c:pt>
              </c:numCache>
            </c:numRef>
          </c:xVal>
          <c:yVal>
            <c:numRef>
              <c:f>Sheet1!$B$2:$B$12</c:f>
              <c:numCache>
                <c:formatCode>General</c:formatCode>
                <c:ptCount val="11"/>
                <c:pt idx="0">
                  <c:v>1.386385734227669E-2</c:v>
                </c:pt>
                <c:pt idx="1">
                  <c:v>-1.5712864284723849E-2</c:v>
                </c:pt>
                <c:pt idx="2">
                  <c:v>0</c:v>
                </c:pt>
                <c:pt idx="3">
                  <c:v>0</c:v>
                </c:pt>
                <c:pt idx="4">
                  <c:v>-3.6227027690043427E-2</c:v>
                </c:pt>
                <c:pt idx="5">
                  <c:v>0</c:v>
                </c:pt>
                <c:pt idx="6">
                  <c:v>-8.457157922668046E-4</c:v>
                </c:pt>
                <c:pt idx="7">
                  <c:v>0</c:v>
                </c:pt>
                <c:pt idx="8">
                  <c:v>2.1108832411571611E-3</c:v>
                </c:pt>
                <c:pt idx="9">
                  <c:v>0</c:v>
                </c:pt>
                <c:pt idx="10">
                  <c:v>-2.4063415545311299E-4</c:v>
                </c:pt>
              </c:numCache>
            </c:numRef>
          </c:yVal>
          <c:bubbleSize>
            <c:numRef>
              <c:f>Sheet1!$C$2:$C$12</c:f>
              <c:numCache>
                <c:formatCode>General</c:formatCode>
                <c:ptCount val="11"/>
                <c:pt idx="0">
                  <c:v>16108620</c:v>
                </c:pt>
                <c:pt idx="1">
                  <c:v>12774315</c:v>
                </c:pt>
                <c:pt idx="2">
                  <c:v>8889711</c:v>
                </c:pt>
                <c:pt idx="3">
                  <c:v>4466526</c:v>
                </c:pt>
                <c:pt idx="4">
                  <c:v>2517046</c:v>
                </c:pt>
                <c:pt idx="5">
                  <c:v>1665377</c:v>
                </c:pt>
                <c:pt idx="6">
                  <c:v>1100140</c:v>
                </c:pt>
                <c:pt idx="7">
                  <c:v>826174</c:v>
                </c:pt>
                <c:pt idx="8">
                  <c:v>708899</c:v>
                </c:pt>
                <c:pt idx="9">
                  <c:v>381075</c:v>
                </c:pt>
                <c:pt idx="10">
                  <c:v>1055</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3.3683183035503037E-3"/>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4.8413658222144842E-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FEF4DE19-8552-43EB-882F-AF732E3DA4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6E0F405C-4F80-4F2A-8F3C-D4C189227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6AC987F6-82CB-471C-933D-C9D143211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7E9BCFFC-0669-4DD4-99A4-863B112B9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FCFC7CEC-DD2B-4E61-98FC-24DD752F43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B34D4EFD-BA54-4D45-82DE-A481DDD44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5D0AD071-5B2A-40F3-B330-51EC41435E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040B698C-821B-4AA9-9F02-F3C298738F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45F35E6E-AC69-44D4-88C8-17F09DD132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r>
                      <a:t>10</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2B3-43D4-BD21-895ACA67225E}"/>
                </c:ext>
              </c:extLst>
            </c:dLbl>
            <c:dLbl>
              <c:idx val="10"/>
              <c:tx>
                <c:rich>
                  <a:bodyPr/>
                  <a:lstStyle/>
                  <a:p>
                    <a:fld id="{73C66927-671B-41E6-884E-C23CA033EE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2B3-43D4-BD21-895ACA67225E}"/>
                </c:ext>
              </c:extLst>
            </c:dLbl>
            <c:dLbl>
              <c:idx val="11"/>
              <c:tx>
                <c:rich>
                  <a:bodyPr/>
                  <a:lstStyle/>
                  <a:p>
                    <a:fld id="{BD7F90BC-7A5E-4473-B772-0E6067ED59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2B3-43D4-BD21-895ACA67225E}"/>
                </c:ext>
              </c:extLst>
            </c:dLbl>
            <c:dLbl>
              <c:idx val="12"/>
              <c:tx>
                <c:rich>
                  <a:bodyPr/>
                  <a:lstStyle/>
                  <a:p>
                    <a:fld id="{29D238EE-805A-427E-94A3-07660A162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2B3-43D4-BD21-895ACA67225E}"/>
                </c:ext>
              </c:extLst>
            </c:dLbl>
            <c:dLbl>
              <c:idx val="13"/>
              <c:tx>
                <c:rich>
                  <a:bodyPr/>
                  <a:lstStyle/>
                  <a:p>
                    <a:fld id="{7AD0A362-872D-43F2-9048-624C40CD2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2B3-43D4-BD21-895ACA67225E}"/>
                </c:ext>
              </c:extLst>
            </c:dLbl>
            <c:dLbl>
              <c:idx val="14"/>
              <c:tx>
                <c:rich>
                  <a:bodyPr/>
                  <a:lstStyle/>
                  <a:p>
                    <a:fld id="{2C6E5888-690B-41A2-A12D-B9D9536D8E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0B3C8DE8-340F-4237-8149-1CAA35A539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A1277D13-83F3-4309-92FD-D8CFCE55A5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006038C9-4970-40FC-8963-4DC6E975F0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E633CB97-DEDF-4F1E-BF8F-681E69A8E8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9276F38A-6F18-48A7-B393-13AA08287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4E060E43-6CF7-4318-817F-C0AE3C11A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3EB00930-D4A9-46E6-A712-766B8B905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B2448D1D-8BD9-4934-AF40-5B4ED731C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963A44D3-2364-42A8-B656-3115C6B697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E91AC61E-DE3D-43A7-9A9F-4DEB2959C3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46E38194-7497-404D-891D-65D5B8864A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27A6B779-C4FB-4F7A-A7FF-DA4F7B46D6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E8CD56E2-B456-4ABD-92F8-8CCBE40A77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995C3A13-5662-4DB7-B4B0-17970E21B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C9F92D9F-EF81-4992-B229-AF3C108A5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CEFC5416-4035-4488-88F5-38EA63D0D4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0BC90204-CDEF-454F-B72A-FA51F1B0D4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E73F2D95-418F-42EB-8E3D-56CE7ABD3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1.9944169089776702E-3</c:v>
                </c:pt>
                <c:pt idx="1">
                  <c:v>-1.44787317056288E-2</c:v>
                </c:pt>
                <c:pt idx="2">
                  <c:v>2.8894879189037988E-2</c:v>
                </c:pt>
                <c:pt idx="3">
                  <c:v>8.3367306370196459E-3</c:v>
                </c:pt>
                <c:pt idx="4">
                  <c:v>-2.415032757234498E-2</c:v>
                </c:pt>
                <c:pt idx="5">
                  <c:v>1.539571899379194E-2</c:v>
                </c:pt>
                <c:pt idx="6">
                  <c:v>7.6064717906190599E-3</c:v>
                </c:pt>
                <c:pt idx="7">
                  <c:v>-2.694588160593175E-3</c:v>
                </c:pt>
                <c:pt idx="8">
                  <c:v>8.4444400382108209E-3</c:v>
                </c:pt>
                <c:pt idx="9">
                  <c:v>6.2293696297711643E-3</c:v>
                </c:pt>
              </c:numCache>
            </c:numRef>
          </c:xVal>
          <c:yVal>
            <c:numRef>
              <c:f>Sheet1!$B$2:$B$11</c:f>
              <c:numCache>
                <c:formatCode>General</c:formatCode>
                <c:ptCount val="10"/>
                <c:pt idx="0">
                  <c:v>-2.5400742970360098E-2</c:v>
                </c:pt>
                <c:pt idx="1">
                  <c:v>6.372680196070124E-3</c:v>
                </c:pt>
                <c:pt idx="2">
                  <c:v>2.4643776628135768E-2</c:v>
                </c:pt>
                <c:pt idx="3">
                  <c:v>1.8606733988965559E-2</c:v>
                </c:pt>
                <c:pt idx="4">
                  <c:v>-2.891903311156693E-2</c:v>
                </c:pt>
                <c:pt idx="5">
                  <c:v>1.429309669003642E-2</c:v>
                </c:pt>
                <c:pt idx="6">
                  <c:v>7.4597326992908164E-3</c:v>
                </c:pt>
                <c:pt idx="7">
                  <c:v>-8.3444879828964702E-3</c:v>
                </c:pt>
                <c:pt idx="8">
                  <c:v>7.6412432032360866E-3</c:v>
                </c:pt>
                <c:pt idx="9">
                  <c:v>1.1781618705277681E-2</c:v>
                </c:pt>
              </c:numCache>
            </c:numRef>
          </c:yVal>
          <c:bubbleSize>
            <c:numRef>
              <c:f>Sheet1!$C$2:$C$11</c:f>
              <c:numCache>
                <c:formatCode>General</c:formatCode>
                <c:ptCount val="10"/>
                <c:pt idx="0">
                  <c:v>30468308</c:v>
                </c:pt>
                <c:pt idx="1">
                  <c:v>22613796</c:v>
                </c:pt>
                <c:pt idx="2">
                  <c:v>22557022</c:v>
                </c:pt>
                <c:pt idx="3">
                  <c:v>21233281</c:v>
                </c:pt>
                <c:pt idx="4">
                  <c:v>19313906</c:v>
                </c:pt>
                <c:pt idx="5">
                  <c:v>16396938</c:v>
                </c:pt>
                <c:pt idx="6">
                  <c:v>10731593</c:v>
                </c:pt>
                <c:pt idx="7">
                  <c:v>10594194</c:v>
                </c:pt>
                <c:pt idx="8">
                  <c:v>8292955</c:v>
                </c:pt>
                <c:pt idx="9">
                  <c:v>5799659</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2.8134618046188956E-3"/>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3.557837974886134E-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14D0FC03-AAC6-415F-8E53-00DA2FF84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AD2BDE59-FBD1-456E-86D1-508E9CD16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2B6F8108-208C-4042-BC82-3CB1136F0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27B385A3-2857-4468-B620-0B1A50F31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73997568-978D-452C-91EC-E05AA66F3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CBAF123E-767F-4B83-8EAA-E9AC317F5B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8A36318D-6570-4032-9B58-3F7960526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D38CFC1B-25A9-417F-A57A-39258354F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95A9FCD0-249E-4E3F-A7A4-7B83B3053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E835590A-ED03-4153-AAAA-9A3856E11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0E24434C-8B1D-4BF2-A614-A733B6988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064B14E2-1320-4B43-8776-661A137700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r>
                      <a:t>13</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2B3-43D4-BD21-895ACA67225E}"/>
                </c:ext>
              </c:extLst>
            </c:dLbl>
            <c:dLbl>
              <c:idx val="13"/>
              <c:tx>
                <c:rich>
                  <a:bodyPr/>
                  <a:lstStyle/>
                  <a:p>
                    <a:fld id="{0FC8505D-A3B8-4050-BB26-788813994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2B3-43D4-BD21-895ACA67225E}"/>
                </c:ext>
              </c:extLst>
            </c:dLbl>
            <c:dLbl>
              <c:idx val="14"/>
              <c:tx>
                <c:rich>
                  <a:bodyPr/>
                  <a:lstStyle/>
                  <a:p>
                    <a:fld id="{96B8D343-FAAE-46DA-8360-212657D6DB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5E839F90-6D48-4802-8839-0BDB044BB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A5D0F6F5-2111-45D0-82CE-A9DD6D6DCA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09D7A813-656B-48F2-9F60-F59F20E7A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48C8DE75-798C-453E-BEAD-E5A89D8B6C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76DCD872-A143-4C14-8495-1510D78CC7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F822FD33-6F81-4FD7-A85F-E088ADFDCE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BB889C0B-4E8F-49CB-BEF0-3A7027C59F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915C3B45-7A94-48A9-A1CF-FBCEDE03B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49438958-595C-4FC1-B756-0761777599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6564E8D1-4B18-4D1D-BD9E-C174DDB21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70CF08A6-DAAF-444C-8B9F-AFC432A8B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FAE712FB-0848-438E-90F5-343D6877F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980D43A4-78E2-4E4D-8CBD-363CDABC9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32432CD1-AF40-4C96-B81F-DE1BDC0832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AE46738B-F720-4C95-BD00-584FEA8861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8FF8EBD5-ABEA-4CB3-9473-0C24F66DA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8B4C8027-FFE8-439E-95AB-38DBCB5F4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A6B6B174-48DA-4914-BBD6-0D0CBA9D71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Sheet1!$A$2:$A$14</c:f>
              <c:numCache>
                <c:formatCode>General</c:formatCode>
                <c:ptCount val="13"/>
                <c:pt idx="0">
                  <c:v>8.0200325746076495E-3</c:v>
                </c:pt>
                <c:pt idx="1">
                  <c:v>4.1125386423628403E-2</c:v>
                </c:pt>
                <c:pt idx="2">
                  <c:v>-6.9432338697573703E-3</c:v>
                </c:pt>
                <c:pt idx="3">
                  <c:v>1.6126440393320559E-2</c:v>
                </c:pt>
                <c:pt idx="4">
                  <c:v>-3.4278747348591647E-2</c:v>
                </c:pt>
                <c:pt idx="5">
                  <c:v>-2.6172930709172089E-3</c:v>
                </c:pt>
                <c:pt idx="6">
                  <c:v>-1.5794315397958111E-2</c:v>
                </c:pt>
                <c:pt idx="7">
                  <c:v>-3.476109247528239E-3</c:v>
                </c:pt>
                <c:pt idx="8">
                  <c:v>3.8609300190625563E-2</c:v>
                </c:pt>
                <c:pt idx="9">
                  <c:v>-2.215968394311281E-2</c:v>
                </c:pt>
                <c:pt idx="10">
                  <c:v>-2.96163389113652E-3</c:v>
                </c:pt>
                <c:pt idx="11">
                  <c:v>3.4650669276188589E-4</c:v>
                </c:pt>
                <c:pt idx="12">
                  <c:v>7.1482032968675183E-7</c:v>
                </c:pt>
              </c:numCache>
            </c:numRef>
          </c:xVal>
          <c:yVal>
            <c:numRef>
              <c:f>Sheet1!$B$2:$B$14</c:f>
              <c:numCache>
                <c:formatCode>General</c:formatCode>
                <c:ptCount val="13"/>
                <c:pt idx="0">
                  <c:v>1.134454544063962E-2</c:v>
                </c:pt>
                <c:pt idx="1">
                  <c:v>4.1843840151496059E-2</c:v>
                </c:pt>
                <c:pt idx="2">
                  <c:v>-2.5297902072027811E-2</c:v>
                </c:pt>
                <c:pt idx="3">
                  <c:v>2.2403379644771629E-2</c:v>
                </c:pt>
                <c:pt idx="4">
                  <c:v>-5.1946576090862562E-2</c:v>
                </c:pt>
                <c:pt idx="5">
                  <c:v>-2.5591011469155159E-2</c:v>
                </c:pt>
                <c:pt idx="6">
                  <c:v>-7.5716634262982113E-3</c:v>
                </c:pt>
                <c:pt idx="7">
                  <c:v>-1.638152798766432E-3</c:v>
                </c:pt>
                <c:pt idx="8">
                  <c:v>3.8247371508918743E-2</c:v>
                </c:pt>
                <c:pt idx="9">
                  <c:v>4.6063734469084378E-3</c:v>
                </c:pt>
                <c:pt idx="10">
                  <c:v>-7.8379809013601458E-3</c:v>
                </c:pt>
                <c:pt idx="11">
                  <c:v>-5.4833979885152446E-3</c:v>
                </c:pt>
                <c:pt idx="12">
                  <c:v>8.7659917819501354E-7</c:v>
                </c:pt>
              </c:numCache>
            </c:numRef>
          </c:yVal>
          <c:bubbleSize>
            <c:numRef>
              <c:f>Sheet1!$C$2:$C$14</c:f>
              <c:numCache>
                <c:formatCode>General</c:formatCode>
                <c:ptCount val="13"/>
                <c:pt idx="0">
                  <c:v>30956719</c:v>
                </c:pt>
                <c:pt idx="1">
                  <c:v>30253337</c:v>
                </c:pt>
                <c:pt idx="2">
                  <c:v>16850297</c:v>
                </c:pt>
                <c:pt idx="3">
                  <c:v>16088426</c:v>
                </c:pt>
                <c:pt idx="4">
                  <c:v>14481315</c:v>
                </c:pt>
                <c:pt idx="5">
                  <c:v>14007524</c:v>
                </c:pt>
                <c:pt idx="6">
                  <c:v>12545434</c:v>
                </c:pt>
                <c:pt idx="7">
                  <c:v>12208672</c:v>
                </c:pt>
                <c:pt idx="8">
                  <c:v>12109563</c:v>
                </c:pt>
                <c:pt idx="9">
                  <c:v>11825696</c:v>
                </c:pt>
                <c:pt idx="10">
                  <c:v>1583106</c:v>
                </c:pt>
                <c:pt idx="11">
                  <c:v>802773</c:v>
                </c:pt>
                <c:pt idx="12">
                  <c:v>80</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5.3233061192868331E-4"/>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1.230566486636294E-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B1D3AFA4-7B25-49D8-B125-0522BD994A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BCEEED94-24AD-438B-9D01-BB85AD59C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60E6AACC-09D1-4264-A94E-AF3B09BDE7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1B9B6B8C-23A3-4B1E-9F06-06538AE7F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B1BA8D79-609C-4F2A-88C3-0645CF1BA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16FF8EA3-8A1B-4E7F-A910-7393D25E6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0627CFF1-E5B3-4724-851F-91B8C2E53E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AF36AB0C-123A-46BF-9036-397FA2F0B4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74DDDC3E-EE33-49A0-958E-7C3762114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r>
                      <a:t>10</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5-42B3-43D4-BD21-895ACA67225E}"/>
                </c:ext>
              </c:extLst>
            </c:dLbl>
            <c:dLbl>
              <c:idx val="10"/>
              <c:tx>
                <c:rich>
                  <a:bodyPr/>
                  <a:lstStyle/>
                  <a:p>
                    <a:fld id="{4BBC0513-5217-4DE1-83EA-93D9B2198B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2B3-43D4-BD21-895ACA67225E}"/>
                </c:ext>
              </c:extLst>
            </c:dLbl>
            <c:dLbl>
              <c:idx val="11"/>
              <c:tx>
                <c:rich>
                  <a:bodyPr/>
                  <a:lstStyle/>
                  <a:p>
                    <a:fld id="{321600C5-7806-4722-BD21-A0B3AA85A8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2B3-43D4-BD21-895ACA67225E}"/>
                </c:ext>
              </c:extLst>
            </c:dLbl>
            <c:dLbl>
              <c:idx val="12"/>
              <c:tx>
                <c:rich>
                  <a:bodyPr/>
                  <a:lstStyle/>
                  <a:p>
                    <a:fld id="{52113BB0-89B7-472C-B577-67E6289B9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2B3-43D4-BD21-895ACA67225E}"/>
                </c:ext>
              </c:extLst>
            </c:dLbl>
            <c:dLbl>
              <c:idx val="13"/>
              <c:tx>
                <c:rich>
                  <a:bodyPr/>
                  <a:lstStyle/>
                  <a:p>
                    <a:fld id="{7D98D1A5-3AD4-40CD-9A1C-B6A8759CA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2B3-43D4-BD21-895ACA67225E}"/>
                </c:ext>
              </c:extLst>
            </c:dLbl>
            <c:dLbl>
              <c:idx val="14"/>
              <c:tx>
                <c:rich>
                  <a:bodyPr/>
                  <a:lstStyle/>
                  <a:p>
                    <a:fld id="{187DE0AD-D037-4F78-B656-35D160E6CA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D6C473B2-3A36-468D-B5C6-76189296B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9907F063-D9ED-447D-A0DA-CA3A829A1B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80B87578-03A2-455A-B13D-1FA5AC676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EDE8BB8D-B5C9-496B-AA18-48C793078E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ABE71F46-5565-47D4-A603-BB516A9FF1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D1E4FD2B-55AC-4C32-BC05-6CE13F7A3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EFA4CF06-69E0-4168-82A1-ADC7C07E32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F0CE914B-A5AC-4D05-90D1-D66273FFA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BEC9208F-A815-4A0A-899C-5C7D9D71B5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8B709E1A-AB7E-4BE4-8E2D-4A3D5E7911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345135D3-0692-4C74-81F8-4219146AB8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A01A2D47-CB24-4E05-B12A-29A8E7CBA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4C3330D2-3E86-4EEE-96E8-24CC5DB79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42D51312-8AC3-46D8-AAEA-A99166A726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AC165F99-313D-4C5D-9AED-4CEC9B129F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D5499B3D-DC51-4B05-AA27-D8EA6CEE34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6C450635-CB2F-4B27-97DD-2E418258FA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6B3F371C-1A46-497E-BB54-9B87758E4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3.302020079667622E-3</c:v>
                </c:pt>
                <c:pt idx="1">
                  <c:v>-1.6588715220948621E-2</c:v>
                </c:pt>
                <c:pt idx="2">
                  <c:v>6.6168062492919372E-3</c:v>
                </c:pt>
                <c:pt idx="3">
                  <c:v>5.7809601776077912E-3</c:v>
                </c:pt>
                <c:pt idx="4">
                  <c:v>-1.0318821225610361E-2</c:v>
                </c:pt>
                <c:pt idx="5">
                  <c:v>6.9650747643356381E-3</c:v>
                </c:pt>
                <c:pt idx="6">
                  <c:v>6.592331405637572E-4</c:v>
                </c:pt>
                <c:pt idx="7">
                  <c:v>1.123008579196757E-2</c:v>
                </c:pt>
                <c:pt idx="8">
                  <c:v>-2.0702689487082679E-3</c:v>
                </c:pt>
                <c:pt idx="9">
                  <c:v>-3.3823806485240629E-3</c:v>
                </c:pt>
              </c:numCache>
            </c:numRef>
          </c:xVal>
          <c:yVal>
            <c:numRef>
              <c:f>Sheet1!$B$2:$B$11</c:f>
              <c:numCache>
                <c:formatCode>General</c:formatCode>
                <c:ptCount val="10"/>
                <c:pt idx="0">
                  <c:v>-6.1254214823056596E-3</c:v>
                </c:pt>
                <c:pt idx="1">
                  <c:v>-2.5242361173256841E-2</c:v>
                </c:pt>
                <c:pt idx="2">
                  <c:v>1.986455555086622E-2</c:v>
                </c:pt>
                <c:pt idx="3">
                  <c:v>1.5963333923496581E-2</c:v>
                </c:pt>
                <c:pt idx="4">
                  <c:v>-9.8148104168321454E-3</c:v>
                </c:pt>
                <c:pt idx="5">
                  <c:v>7.541255842772307E-3</c:v>
                </c:pt>
                <c:pt idx="6">
                  <c:v>-5.7517034613772527E-3</c:v>
                </c:pt>
                <c:pt idx="7">
                  <c:v>1.6999501974530928E-2</c:v>
                </c:pt>
                <c:pt idx="8">
                  <c:v>-2.870022864424903E-3</c:v>
                </c:pt>
                <c:pt idx="9">
                  <c:v>-6.4346638909202128E-3</c:v>
                </c:pt>
              </c:numCache>
            </c:numRef>
          </c:yVal>
          <c:bubbleSize>
            <c:numRef>
              <c:f>Sheet1!$C$2:$C$11</c:f>
              <c:numCache>
                <c:formatCode>General</c:formatCode>
                <c:ptCount val="10"/>
                <c:pt idx="0">
                  <c:v>111360239</c:v>
                </c:pt>
                <c:pt idx="1">
                  <c:v>70217825</c:v>
                </c:pt>
                <c:pt idx="2">
                  <c:v>24758860</c:v>
                </c:pt>
                <c:pt idx="3">
                  <c:v>23364293</c:v>
                </c:pt>
                <c:pt idx="4">
                  <c:v>19606463</c:v>
                </c:pt>
                <c:pt idx="5">
                  <c:v>15221952</c:v>
                </c:pt>
                <c:pt idx="6">
                  <c:v>7314596</c:v>
                </c:pt>
                <c:pt idx="7">
                  <c:v>5338491</c:v>
                </c:pt>
                <c:pt idx="8">
                  <c:v>3196825</c:v>
                </c:pt>
                <c:pt idx="9">
                  <c:v>1794318</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4.1296640025490183E-4"/>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2.1939941596430031E-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36C9FDBC-A6E3-4B5D-973D-AAF667636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F7B15A37-9499-4CC7-B21A-C6663D867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0E7A58A7-C199-471C-950F-1FBCA8C4D0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4A2F3F90-71CF-4A58-96D0-97E309D5F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D8B9C71C-9829-42B8-BCA8-1DC8B1CA9F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559D25D2-0CE4-4FCF-903E-AE75F8DD4F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3E5445B1-B222-4114-A313-E9F40BB181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4A376064-2437-49FA-9C3A-600DEFEB17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DA0D60AE-42B3-4DC6-984B-7A7948851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C0E6F47D-1B11-4F45-9B7C-85CC4B7F8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77E0A41F-8713-41A8-9949-A4EAFF8F2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F180C49A-6639-4F01-8AF0-6D59689A2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r>
                      <a:t>13</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2B3-43D4-BD21-895ACA67225E}"/>
                </c:ext>
              </c:extLst>
            </c:dLbl>
            <c:dLbl>
              <c:idx val="13"/>
              <c:tx>
                <c:rich>
                  <a:bodyPr/>
                  <a:lstStyle/>
                  <a:p>
                    <a:fld id="{E043EB85-26CD-44F8-AB4F-0FA559FD5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2B3-43D4-BD21-895ACA67225E}"/>
                </c:ext>
              </c:extLst>
            </c:dLbl>
            <c:dLbl>
              <c:idx val="14"/>
              <c:tx>
                <c:rich>
                  <a:bodyPr/>
                  <a:lstStyle/>
                  <a:p>
                    <a:fld id="{2664E6E3-6D46-4EE6-B26A-66846AB3B7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CE1F7443-2CD6-4AE0-BE0E-83A56C0CBF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260082CE-8898-4B57-BF34-67A0DC99E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DC93B8EF-7C7C-4249-9617-264635F298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7F7F9E45-79E5-4026-B2F6-D3C10E61A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EC8455AE-E9B7-4510-91FC-B700E977B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89EFA976-5418-43FA-805D-2F05D4D708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D7CC3BF4-EB6C-421C-B5B0-886BDC4E1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F6C81C0A-01B6-47B0-BC63-0B0FF6AD17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81A37891-CDA9-4BF7-B602-08516F936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1FC1CFBC-6CE4-473A-94B8-E49E5C094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7FA1AC22-DBCA-456C-9617-B3EC002FFB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21B50DDD-53E3-4EA1-851F-F778DBFC1E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848EB420-7BBE-434D-A087-014E9007F7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14621EB7-A532-4A0C-9EE9-1FA771E68B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A87EF18E-4F49-4F85-91D7-72D2E95F4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A14040BC-038C-47E8-8995-30C657DCBB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E167B3A8-1A0D-4684-9F54-33507A94D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A4D60567-8ECA-4473-BA9E-2E31E83210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Sheet1!$A$2:$A$14</c:f>
              <c:numCache>
                <c:formatCode>General</c:formatCode>
                <c:ptCount val="13"/>
                <c:pt idx="0">
                  <c:v>3.3744678836603002E-2</c:v>
                </c:pt>
                <c:pt idx="1">
                  <c:v>4.8407086401251048E-3</c:v>
                </c:pt>
                <c:pt idx="2">
                  <c:v>6.7494658812435994E-3</c:v>
                </c:pt>
                <c:pt idx="3">
                  <c:v>1.328842220871259E-3</c:v>
                </c:pt>
                <c:pt idx="4">
                  <c:v>5.1004200297373962E-3</c:v>
                </c:pt>
                <c:pt idx="5">
                  <c:v>6.5743401053368518E-4</c:v>
                </c:pt>
                <c:pt idx="6">
                  <c:v>4.2886641830862382E-4</c:v>
                </c:pt>
                <c:pt idx="7">
                  <c:v>3.1523351503397411E-3</c:v>
                </c:pt>
                <c:pt idx="8">
                  <c:v>7.546961467011469E-4</c:v>
                </c:pt>
                <c:pt idx="9">
                  <c:v>-1.027709246960921E-4</c:v>
                </c:pt>
                <c:pt idx="10">
                  <c:v>2.5668505908310059E-4</c:v>
                </c:pt>
                <c:pt idx="11">
                  <c:v>5.6092765408439528E-5</c:v>
                </c:pt>
                <c:pt idx="12">
                  <c:v>6.5331489466373249E-8</c:v>
                </c:pt>
              </c:numCache>
            </c:numRef>
          </c:xVal>
          <c:yVal>
            <c:numRef>
              <c:f>Sheet1!$B$2:$B$14</c:f>
              <c:numCache>
                <c:formatCode>General</c:formatCode>
                <c:ptCount val="13"/>
                <c:pt idx="0">
                  <c:v>9.7526998726715511E-2</c:v>
                </c:pt>
                <c:pt idx="1">
                  <c:v>1.186354406616877E-2</c:v>
                </c:pt>
                <c:pt idx="2">
                  <c:v>1.1596118399057029E-2</c:v>
                </c:pt>
                <c:pt idx="3">
                  <c:v>1.1799675370573681E-3</c:v>
                </c:pt>
                <c:pt idx="4">
                  <c:v>1.1748720704383471E-2</c:v>
                </c:pt>
                <c:pt idx="5">
                  <c:v>6.4795441561439279E-4</c:v>
                </c:pt>
                <c:pt idx="6">
                  <c:v>-9.7431069203116755E-4</c:v>
                </c:pt>
                <c:pt idx="7">
                  <c:v>6.4023229044374002E-3</c:v>
                </c:pt>
                <c:pt idx="8">
                  <c:v>2.592035641382928E-3</c:v>
                </c:pt>
                <c:pt idx="9">
                  <c:v>-4.055105616919932E-4</c:v>
                </c:pt>
                <c:pt idx="10">
                  <c:v>1.5875974905397229E-4</c:v>
                </c:pt>
                <c:pt idx="11">
                  <c:v>-3.2468642940663869E-4</c:v>
                </c:pt>
                <c:pt idx="12">
                  <c:v>1.1152300943159529E-7</c:v>
                </c:pt>
              </c:numCache>
            </c:numRef>
          </c:yVal>
          <c:bubbleSize>
            <c:numRef>
              <c:f>Sheet1!$C$2:$C$14</c:f>
              <c:numCache>
                <c:formatCode>General</c:formatCode>
                <c:ptCount val="13"/>
                <c:pt idx="0">
                  <c:v>111360239</c:v>
                </c:pt>
                <c:pt idx="1">
                  <c:v>70217825</c:v>
                </c:pt>
                <c:pt idx="2">
                  <c:v>30468308</c:v>
                </c:pt>
                <c:pt idx="3">
                  <c:v>22557022</c:v>
                </c:pt>
                <c:pt idx="4">
                  <c:v>21233281</c:v>
                </c:pt>
                <c:pt idx="5">
                  <c:v>16396938</c:v>
                </c:pt>
                <c:pt idx="6">
                  <c:v>14007524</c:v>
                </c:pt>
                <c:pt idx="7">
                  <c:v>12208672</c:v>
                </c:pt>
                <c:pt idx="8">
                  <c:v>3196825</c:v>
                </c:pt>
                <c:pt idx="9">
                  <c:v>1794318</c:v>
                </c:pt>
                <c:pt idx="10">
                  <c:v>1583106</c:v>
                </c:pt>
                <c:pt idx="11">
                  <c:v>802773</c:v>
                </c:pt>
                <c:pt idx="12">
                  <c:v>80</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1.0924001998750035E-2"/>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4.3821168896729596E-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991DEB11-7C3B-46ED-9A57-316BD5DAA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1FC6642B-83FE-4CBE-BF05-2F49F8866F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DA10317F-CD79-4518-BAF3-84C2371327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57810198-2E24-4560-A7FD-1AADBA1801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DBAD5935-B829-431E-93E4-A15FF2636E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DE711249-6320-414B-B343-8DDD14E8C3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58AA10C0-B6F3-4252-8DA7-5F43BA4880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AFC1ACC4-0DE5-45D8-9516-8C901CDFF0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F071A0CD-3B5B-40F2-9F51-8E909EBE17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5C5109FD-6724-45EB-9B35-DDB0444340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B8B0FA12-31ED-489B-BE18-DAA49B844E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62A62490-6821-4AFD-ACFE-FD5411118A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0089C807-744E-4999-B62F-F5F7393E95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r>
                      <a:t>14</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9-42B3-43D4-BD21-895ACA67225E}"/>
                </c:ext>
              </c:extLst>
            </c:dLbl>
            <c:dLbl>
              <c:idx val="14"/>
              <c:tx>
                <c:rich>
                  <a:bodyPr/>
                  <a:lstStyle/>
                  <a:p>
                    <a:fld id="{19342E79-392A-4FEC-A27F-06740AF8FF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2C0E47EC-22BC-4F3A-900C-44316E2BA3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95520A23-1AEB-4294-B7D2-CD994E06CB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C129E61E-1B84-4606-853D-5F89D6D60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455D15B1-114E-4367-B09F-F919A2DC64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D21E6695-5B4C-4FE1-8307-391EAE442B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AF041506-3006-4EBB-8251-1D84640CB3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8028FEC8-029A-466A-8CB4-DB0F1759C5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504DE09C-6C2B-46CB-A677-5CBB0BCFEF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736D6104-3467-4D6F-B26D-059901A3E0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BC33D402-A0A9-449C-88AD-38C2057B05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DAB9129E-94A3-4009-96D8-09D651BA0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552C8211-E5E4-4F3A-8679-443F7650D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4EA75432-FDD5-4E1E-9D20-14582A205C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F7E00D84-46B8-47EE-A2B3-455DDF105D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EB3C937B-5932-4294-9F9B-E13BF945D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81B77B7B-CDD9-4469-83F2-8E741F0537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B759D9BA-5373-48A6-BB18-3D1DABDD2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1B25DAD0-88AA-4A5F-BDB9-B2874C660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Sheet1!$A$2:$A$15</c:f>
              <c:numCache>
                <c:formatCode>General</c:formatCode>
                <c:ptCount val="14"/>
                <c:pt idx="0">
                  <c:v>7.1102224968808192E-2</c:v>
                </c:pt>
                <c:pt idx="1">
                  <c:v>-4.4165419627213903E-2</c:v>
                </c:pt>
                <c:pt idx="2">
                  <c:v>1.3376906263416441E-2</c:v>
                </c:pt>
                <c:pt idx="3">
                  <c:v>-2.0459226363297389E-2</c:v>
                </c:pt>
                <c:pt idx="4">
                  <c:v>7.2571715077108176E-3</c:v>
                </c:pt>
                <c:pt idx="5">
                  <c:v>-3.8171537403884452E-3</c:v>
                </c:pt>
                <c:pt idx="6">
                  <c:v>-9.7402681750874825E-3</c:v>
                </c:pt>
                <c:pt idx="7">
                  <c:v>5.1061288556708594E-3</c:v>
                </c:pt>
                <c:pt idx="8">
                  <c:v>3.8522945690199332E-3</c:v>
                </c:pt>
                <c:pt idx="9">
                  <c:v>2.2010952796646562E-3</c:v>
                </c:pt>
                <c:pt idx="10">
                  <c:v>3.8906493753478651E-4</c:v>
                </c:pt>
                <c:pt idx="11">
                  <c:v>-5.3875553465321702E-4</c:v>
                </c:pt>
                <c:pt idx="12">
                  <c:v>-1.137027018073962E-4</c:v>
                </c:pt>
                <c:pt idx="13">
                  <c:v>8.0520681475904727E-7</c:v>
                </c:pt>
              </c:numCache>
            </c:numRef>
          </c:xVal>
          <c:yVal>
            <c:numRef>
              <c:f>Sheet1!$B$2:$B$15</c:f>
              <c:numCache>
                <c:formatCode>General</c:formatCode>
                <c:ptCount val="14"/>
                <c:pt idx="0">
                  <c:v>0.1521662794731953</c:v>
                </c:pt>
                <c:pt idx="1">
                  <c:v>-0.10186886344416519</c:v>
                </c:pt>
                <c:pt idx="2">
                  <c:v>3.7003438229694888E-2</c:v>
                </c:pt>
                <c:pt idx="3">
                  <c:v>-4.9659537484007837E-2</c:v>
                </c:pt>
                <c:pt idx="4">
                  <c:v>1.485100109630651E-2</c:v>
                </c:pt>
                <c:pt idx="5">
                  <c:v>-8.7035875068246192E-3</c:v>
                </c:pt>
                <c:pt idx="6">
                  <c:v>-2.257255296662437E-2</c:v>
                </c:pt>
                <c:pt idx="7">
                  <c:v>1.0090594673826579E-2</c:v>
                </c:pt>
                <c:pt idx="8">
                  <c:v>7.6415421740337816E-3</c:v>
                </c:pt>
                <c:pt idx="9">
                  <c:v>4.024102489368785E-3</c:v>
                </c:pt>
                <c:pt idx="10">
                  <c:v>1.092907808199955E-3</c:v>
                </c:pt>
                <c:pt idx="11">
                  <c:v>-1.3350137779273531E-3</c:v>
                </c:pt>
                <c:pt idx="12">
                  <c:v>-3.3073070292566348E-4</c:v>
                </c:pt>
                <c:pt idx="13">
                  <c:v>2.5602642118127499E-6</c:v>
                </c:pt>
              </c:numCache>
            </c:numRef>
          </c:yVal>
          <c:bubbleSize>
            <c:numRef>
              <c:f>Sheet1!$C$2:$C$15</c:f>
              <c:numCache>
                <c:formatCode>General</c:formatCode>
                <c:ptCount val="14"/>
                <c:pt idx="0">
                  <c:v>1760863092</c:v>
                </c:pt>
                <c:pt idx="1">
                  <c:v>724122351</c:v>
                </c:pt>
                <c:pt idx="2">
                  <c:v>382643134</c:v>
                </c:pt>
                <c:pt idx="3">
                  <c:v>314999983</c:v>
                </c:pt>
                <c:pt idx="4">
                  <c:v>230947562</c:v>
                </c:pt>
                <c:pt idx="5">
                  <c:v>229527876</c:v>
                </c:pt>
                <c:pt idx="6">
                  <c:v>187427544</c:v>
                </c:pt>
                <c:pt idx="7">
                  <c:v>143118988</c:v>
                </c:pt>
                <c:pt idx="8">
                  <c:v>115028964</c:v>
                </c:pt>
                <c:pt idx="9">
                  <c:v>81763679</c:v>
                </c:pt>
                <c:pt idx="10">
                  <c:v>18356742</c:v>
                </c:pt>
                <c:pt idx="11">
                  <c:v>5901619</c:v>
                </c:pt>
                <c:pt idx="12">
                  <c:v>2592713</c:v>
                </c:pt>
                <c:pt idx="13">
                  <c:v>257559</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3.0287243090258973E-3"/>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1.7465118175851867E-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C76CE444-865C-4107-8F68-2ACB048236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BC4F8C43-E82B-4123-89C9-B0BB56053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836839FE-D48B-45F7-80C0-F8C543B410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37F9DA12-2F7C-4CF7-A5CB-DBA2C3DCE8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BF0B9D4B-B798-4857-A1CA-BB0D32117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0A0FEB9E-A77E-4CD1-B794-13004BA9D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BC92E938-6D66-468E-8F59-C84C710CC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E3C97889-899E-4648-BA83-50BCFB171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01E901F9-1FAB-4B35-AF44-E20289359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041F764F-F923-489A-AEB0-2FAFC26600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DDA5556B-4EF9-4C41-8223-AA7A077DE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0C28C418-5D40-48C5-9A32-361BFB8962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fld id="{33064E0D-32B2-4CCC-AD73-1EC519380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2B3-43D4-BD21-895ACA67225E}"/>
                </c:ext>
              </c:extLst>
            </c:dLbl>
            <c:dLbl>
              <c:idx val="13"/>
              <c:tx>
                <c:rich>
                  <a:bodyPr/>
                  <a:lstStyle/>
                  <a:p>
                    <a:fld id="{CCC88058-660D-4D51-8002-9097FC4BD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2B3-43D4-BD21-895ACA67225E}"/>
                </c:ext>
              </c:extLst>
            </c:dLbl>
            <c:dLbl>
              <c:idx val="14"/>
              <c:tx>
                <c:rich>
                  <a:bodyPr/>
                  <a:lstStyle/>
                  <a:p>
                    <a:r>
                      <a:t>15</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2B3-43D4-BD21-895ACA67225E}"/>
                </c:ext>
              </c:extLst>
            </c:dLbl>
            <c:dLbl>
              <c:idx val="15"/>
              <c:tx>
                <c:rich>
                  <a:bodyPr/>
                  <a:lstStyle/>
                  <a:p>
                    <a:fld id="{DBFBC99C-7277-4C17-B491-F3A932388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04D98D93-8F7A-4CBF-BB2D-41058BCE3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A81630AF-78C6-4B73-9F9A-99A5F9BA4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ACF303DE-D66A-43DB-B73F-49FE4C626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F4CD0551-C117-4FB8-8D8B-077D37282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0E3617AE-5AB6-412E-9C61-47E7C96AA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92132A5C-8B2D-45C1-95E0-DFDC0A139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81514D1F-A6DC-41DE-B10B-A9CD8C9DD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28A1562F-9DF0-4FC8-B8B0-A703CA1278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85A98CCE-C50D-4EA9-9BB0-40997D08A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69C9A8ED-2B68-415C-B6EF-670208920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637A9BEC-B031-4FD0-AF80-ABA00D94CB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7CC6C3A3-8D3C-4A26-8DCB-FF458A1A35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85F51F93-731E-48D2-B27E-C3B1EFF790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3522EE11-52E7-4C87-A131-7BCCA18DD2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AAE36A45-74CD-40F0-9B7B-52114F360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963CD677-F100-42F9-9B3D-34D02D798D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9AA5799E-CA2F-4C18-BB0C-3BD5BD440A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7.1550772635502302E-2</c:v>
                </c:pt>
                <c:pt idx="1">
                  <c:v>-5.6095346917576387E-2</c:v>
                </c:pt>
                <c:pt idx="2">
                  <c:v>2.063012029057041E-2</c:v>
                </c:pt>
                <c:pt idx="3">
                  <c:v>8.4612162085671572E-3</c:v>
                </c:pt>
                <c:pt idx="4">
                  <c:v>-2.167617228748208E-2</c:v>
                </c:pt>
                <c:pt idx="5">
                  <c:v>7.4339942468693437E-3</c:v>
                </c:pt>
                <c:pt idx="6">
                  <c:v>-5.4271059910794136E-3</c:v>
                </c:pt>
                <c:pt idx="7">
                  <c:v>6.7495312127330669E-3</c:v>
                </c:pt>
                <c:pt idx="8">
                  <c:v>-1.079711857737964E-2</c:v>
                </c:pt>
                <c:pt idx="9">
                  <c:v>5.3571050888204987E-3</c:v>
                </c:pt>
                <c:pt idx="10">
                  <c:v>3.9070312970408876E-3</c:v>
                </c:pt>
                <c:pt idx="11">
                  <c:v>1.0154464127368739E-3</c:v>
                </c:pt>
                <c:pt idx="12">
                  <c:v>-1.3612224748639911E-3</c:v>
                </c:pt>
                <c:pt idx="13">
                  <c:v>-1.2684310965709411E-4</c:v>
                </c:pt>
                <c:pt idx="14">
                  <c:v>2.8274328580963101E-5</c:v>
                </c:pt>
              </c:numCache>
            </c:numRef>
          </c:xVal>
          <c:yVal>
            <c:numRef>
              <c:f>Sheet1!$B$2:$B$16</c:f>
              <c:numCache>
                <c:formatCode>General</c:formatCode>
                <c:ptCount val="15"/>
                <c:pt idx="0">
                  <c:v>0.1648877456662762</c:v>
                </c:pt>
                <c:pt idx="1">
                  <c:v>0</c:v>
                </c:pt>
                <c:pt idx="2">
                  <c:v>5.7770049239154422E-2</c:v>
                </c:pt>
                <c:pt idx="3">
                  <c:v>1.6700730139272878E-2</c:v>
                </c:pt>
                <c:pt idx="4">
                  <c:v>0</c:v>
                </c:pt>
                <c:pt idx="5">
                  <c:v>1.5892647017208671E-2</c:v>
                </c:pt>
                <c:pt idx="6">
                  <c:v>0</c:v>
                </c:pt>
                <c:pt idx="7">
                  <c:v>1.1596229922066459E-2</c:v>
                </c:pt>
                <c:pt idx="8">
                  <c:v>0</c:v>
                </c:pt>
                <c:pt idx="9">
                  <c:v>1.1907480453437451E-2</c:v>
                </c:pt>
                <c:pt idx="10">
                  <c:v>8.9943585458203273E-3</c:v>
                </c:pt>
                <c:pt idx="11">
                  <c:v>2.271893834861058E-3</c:v>
                </c:pt>
                <c:pt idx="12">
                  <c:v>0</c:v>
                </c:pt>
                <c:pt idx="13">
                  <c:v>0</c:v>
                </c:pt>
                <c:pt idx="14">
                  <c:v>1.075537668115102E-4</c:v>
                </c:pt>
              </c:numCache>
            </c:numRef>
          </c:yVal>
          <c:bubbleSize>
            <c:numRef>
              <c:f>Sheet1!$C$2:$C$16</c:f>
              <c:numCache>
                <c:formatCode>General</c:formatCode>
                <c:ptCount val="15"/>
                <c:pt idx="0">
                  <c:v>263392264</c:v>
                </c:pt>
                <c:pt idx="1">
                  <c:v>95421553</c:v>
                </c:pt>
                <c:pt idx="2">
                  <c:v>77691485</c:v>
                </c:pt>
                <c:pt idx="3">
                  <c:v>39509333</c:v>
                </c:pt>
                <c:pt idx="4">
                  <c:v>36944343</c:v>
                </c:pt>
                <c:pt idx="5">
                  <c:v>34407631</c:v>
                </c:pt>
                <c:pt idx="6">
                  <c:v>32172379</c:v>
                </c:pt>
                <c:pt idx="7">
                  <c:v>30468388</c:v>
                </c:pt>
                <c:pt idx="8">
                  <c:v>25093405</c:v>
                </c:pt>
                <c:pt idx="9">
                  <c:v>22816387</c:v>
                </c:pt>
                <c:pt idx="10">
                  <c:v>15405497</c:v>
                </c:pt>
                <c:pt idx="11">
                  <c:v>3679581</c:v>
                </c:pt>
                <c:pt idx="12">
                  <c:v>1665377</c:v>
                </c:pt>
                <c:pt idx="13">
                  <c:v>381075</c:v>
                </c:pt>
                <c:pt idx="14">
                  <c:v>114877</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1.9341912572327258E-2"/>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1.9766454908921927E-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0.69333087466365151</c:v>
                </c:pt>
                <c:pt idx="1">
                  <c:v>0.20235702310098097</c:v>
                </c:pt>
                <c:pt idx="2">
                  <c:v>4.9042210667553085E-2</c:v>
                </c:pt>
                <c:pt idx="3">
                  <c:v>2.4270660710862871E-2</c:v>
                </c:pt>
                <c:pt idx="4">
                  <c:v>3.0999230856951523E-2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4374238658678002E-2"/>
          <c:y val="3.5678372632186241E-2"/>
          <c:w val="0.92883189647221065"/>
          <c:h val="0.87708287481703862"/>
        </c:manualLayout>
      </c:layout>
      <c:bubbleChart>
        <c:varyColors val="0"/>
        <c:ser>
          <c:idx val="0"/>
          <c:order val="0"/>
          <c:tx>
            <c:strRef>
              <c:f>Sheet1!$B$1</c:f>
              <c:strCache>
                <c:ptCount val="1"/>
                <c:pt idx="0">
                  <c:v>P3M Value Share</c:v>
                </c:pt>
              </c:strCache>
            </c:strRef>
          </c:tx>
          <c:spPr>
            <a:solidFill>
              <a:schemeClr val="bg1"/>
            </a:solidFill>
            <a:ln w="3175">
              <a:solidFill>
                <a:schemeClr val="tx2"/>
              </a:solidFill>
            </a:ln>
            <a:effectLst/>
          </c:spPr>
          <c:invertIfNegative val="0"/>
          <c:dPt>
            <c:idx val="2"/>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2-C625-D64F-9EE6-A56E35D3C48D}"/>
              </c:ext>
            </c:extLst>
          </c:dPt>
          <c:dPt>
            <c:idx val="3"/>
            <c:invertIfNegative val="0"/>
            <c:bubble3D val="0"/>
            <c:spPr>
              <a:solidFill>
                <a:schemeClr val="bg1"/>
              </a:solidFill>
              <a:ln w="3175">
                <a:solidFill>
                  <a:schemeClr val="tx2"/>
                </a:solidFill>
              </a:ln>
              <a:effectLst/>
            </c:spPr>
            <c:extLst>
              <c:ext xmlns:c16="http://schemas.microsoft.com/office/drawing/2014/chart" uri="{C3380CC4-5D6E-409C-BE32-E72D297353CC}">
                <c16:uniqueId val="{00000003-C625-D64F-9EE6-A56E35D3C48D}"/>
              </c:ext>
            </c:extLst>
          </c:dPt>
          <c:dLbls>
            <c:dLbl>
              <c:idx val="0"/>
              <c:tx>
                <c:rich>
                  <a:bodyPr/>
                  <a:lstStyle/>
                  <a:p>
                    <a:fld id="{D9922020-794D-444E-AAFC-B119DD266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625-D64F-9EE6-A56E35D3C48D}"/>
                </c:ext>
              </c:extLst>
            </c:dLbl>
            <c:dLbl>
              <c:idx val="1"/>
              <c:tx>
                <c:rich>
                  <a:bodyPr/>
                  <a:lstStyle/>
                  <a:p>
                    <a:fld id="{A9D760E2-B442-4534-B2CF-A616D8E249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625-D64F-9EE6-A56E35D3C48D}"/>
                </c:ext>
              </c:extLst>
            </c:dLbl>
            <c:dLbl>
              <c:idx val="2"/>
              <c:tx>
                <c:rich>
                  <a:bodyPr/>
                  <a:lstStyle/>
                  <a:p>
                    <a:fld id="{D54CB53B-B844-44E3-B560-FA1857181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625-D64F-9EE6-A56E35D3C48D}"/>
                </c:ext>
              </c:extLst>
            </c:dLbl>
            <c:dLbl>
              <c:idx val="3"/>
              <c:tx>
                <c:rich>
                  <a:bodyPr/>
                  <a:lstStyle/>
                  <a:p>
                    <a:fld id="{5ED5481D-CFEC-44B1-AFA1-71671607A6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625-D64F-9EE6-A56E35D3C48D}"/>
                </c:ext>
              </c:extLst>
            </c:dLbl>
            <c:dLbl>
              <c:idx val="4"/>
              <c:tx>
                <c:rich>
                  <a:bodyPr/>
                  <a:lstStyle/>
                  <a:p>
                    <a:fld id="{5D932360-8E8A-4904-B3FC-6C16C0513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2B3-43D4-BD21-895ACA67225E}"/>
                </c:ext>
              </c:extLst>
            </c:dLbl>
            <c:dLbl>
              <c:idx val="5"/>
              <c:tx>
                <c:rich>
                  <a:bodyPr/>
                  <a:lstStyle/>
                  <a:p>
                    <a:fld id="{5F7F81A5-2C21-46E1-BC43-DD4E33AA57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2B3-43D4-BD21-895ACA67225E}"/>
                </c:ext>
              </c:extLst>
            </c:dLbl>
            <c:dLbl>
              <c:idx val="6"/>
              <c:tx>
                <c:rich>
                  <a:bodyPr/>
                  <a:lstStyle/>
                  <a:p>
                    <a:fld id="{DC8A1421-DCD2-4D1C-AD87-E1E3A6EB6B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2B3-43D4-BD21-895ACA67225E}"/>
                </c:ext>
              </c:extLst>
            </c:dLbl>
            <c:dLbl>
              <c:idx val="7"/>
              <c:tx>
                <c:rich>
                  <a:bodyPr/>
                  <a:lstStyle/>
                  <a:p>
                    <a:fld id="{586CD25B-C432-4B5D-BF8F-EA18BBECB5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2B3-43D4-BD21-895ACA67225E}"/>
                </c:ext>
              </c:extLst>
            </c:dLbl>
            <c:dLbl>
              <c:idx val="8"/>
              <c:tx>
                <c:rich>
                  <a:bodyPr/>
                  <a:lstStyle/>
                  <a:p>
                    <a:fld id="{DB659545-6179-472B-912C-3EBAB14803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2B3-43D4-BD21-895ACA67225E}"/>
                </c:ext>
              </c:extLst>
            </c:dLbl>
            <c:dLbl>
              <c:idx val="9"/>
              <c:tx>
                <c:rich>
                  <a:bodyPr/>
                  <a:lstStyle/>
                  <a:p>
                    <a:fld id="{76C80C45-6115-4910-84C4-35DD8C315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2B3-43D4-BD21-895ACA67225E}"/>
                </c:ext>
              </c:extLst>
            </c:dLbl>
            <c:dLbl>
              <c:idx val="10"/>
              <c:tx>
                <c:rich>
                  <a:bodyPr/>
                  <a:lstStyle/>
                  <a:p>
                    <a:fld id="{62ED4E85-70A8-49B8-BCF5-6F136BD82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2B3-43D4-BD21-895ACA67225E}"/>
                </c:ext>
              </c:extLst>
            </c:dLbl>
            <c:dLbl>
              <c:idx val="11"/>
              <c:tx>
                <c:rich>
                  <a:bodyPr/>
                  <a:lstStyle/>
                  <a:p>
                    <a:fld id="{AA836534-9DEC-4A5F-BA8C-215D236745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2B3-43D4-BD21-895ACA67225E}"/>
                </c:ext>
              </c:extLst>
            </c:dLbl>
            <c:dLbl>
              <c:idx val="12"/>
              <c:tx>
                <c:rich>
                  <a:bodyPr/>
                  <a:lstStyle/>
                  <a:p>
                    <a:r>
                      <a:t>13</a:t>
                    </a:r>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2B3-43D4-BD21-895ACA67225E}"/>
                </c:ext>
              </c:extLst>
            </c:dLbl>
            <c:dLbl>
              <c:idx val="13"/>
              <c:tx>
                <c:rich>
                  <a:bodyPr/>
                  <a:lstStyle/>
                  <a:p>
                    <a:fld id="{9A145AF0-9B41-44C9-9907-EB51C28EAE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2B3-43D4-BD21-895ACA67225E}"/>
                </c:ext>
              </c:extLst>
            </c:dLbl>
            <c:dLbl>
              <c:idx val="14"/>
              <c:tx>
                <c:rich>
                  <a:bodyPr/>
                  <a:lstStyle/>
                  <a:p>
                    <a:fld id="{E4746632-DFA4-4A2D-9B38-89F035ACCE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42B3-43D4-BD21-895ACA67225E}"/>
                </c:ext>
              </c:extLst>
            </c:dLbl>
            <c:dLbl>
              <c:idx val="15"/>
              <c:tx>
                <c:rich>
                  <a:bodyPr/>
                  <a:lstStyle/>
                  <a:p>
                    <a:fld id="{48135569-C307-4725-8F33-140C1F138B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42B3-43D4-BD21-895ACA67225E}"/>
                </c:ext>
              </c:extLst>
            </c:dLbl>
            <c:dLbl>
              <c:idx val="16"/>
              <c:tx>
                <c:rich>
                  <a:bodyPr/>
                  <a:lstStyle/>
                  <a:p>
                    <a:fld id="{A88CABC7-29B9-45E5-BF20-4792733BA2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2B3-43D4-BD21-895ACA67225E}"/>
                </c:ext>
              </c:extLst>
            </c:dLbl>
            <c:dLbl>
              <c:idx val="17"/>
              <c:tx>
                <c:rich>
                  <a:bodyPr/>
                  <a:lstStyle/>
                  <a:p>
                    <a:fld id="{5E186009-B32D-4A88-BEA3-C29A308A72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2B3-43D4-BD21-895ACA67225E}"/>
                </c:ext>
              </c:extLst>
            </c:dLbl>
            <c:dLbl>
              <c:idx val="18"/>
              <c:tx>
                <c:rich>
                  <a:bodyPr/>
                  <a:lstStyle/>
                  <a:p>
                    <a:fld id="{24EE8FA5-A59C-418E-8E88-EF2714804D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42B3-43D4-BD21-895ACA67225E}"/>
                </c:ext>
              </c:extLst>
            </c:dLbl>
            <c:dLbl>
              <c:idx val="19"/>
              <c:tx>
                <c:rich>
                  <a:bodyPr/>
                  <a:lstStyle/>
                  <a:p>
                    <a:fld id="{5BDA8D9B-92DD-47A6-8AE4-FE0E2DADE2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2B3-43D4-BD21-895ACA67225E}"/>
                </c:ext>
              </c:extLst>
            </c:dLbl>
            <c:dLbl>
              <c:idx val="20"/>
              <c:tx>
                <c:rich>
                  <a:bodyPr/>
                  <a:lstStyle/>
                  <a:p>
                    <a:fld id="{9E483236-4A53-4C0A-8259-92770F351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2B3-43D4-BD21-895ACA67225E}"/>
                </c:ext>
              </c:extLst>
            </c:dLbl>
            <c:dLbl>
              <c:idx val="21"/>
              <c:tx>
                <c:rich>
                  <a:bodyPr/>
                  <a:lstStyle/>
                  <a:p>
                    <a:fld id="{7606C719-5CAE-4C09-B3A1-0E6C9CD1A8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6A5-42F8-9CB2-D500C2C49522}"/>
                </c:ext>
              </c:extLst>
            </c:dLbl>
            <c:dLbl>
              <c:idx val="22"/>
              <c:tx>
                <c:rich>
                  <a:bodyPr/>
                  <a:lstStyle/>
                  <a:p>
                    <a:fld id="{E62993AC-A9B1-4684-BE48-D77B94E36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6A5-42F8-9CB2-D500C2C49522}"/>
                </c:ext>
              </c:extLst>
            </c:dLbl>
            <c:dLbl>
              <c:idx val="23"/>
              <c:tx>
                <c:rich>
                  <a:bodyPr/>
                  <a:lstStyle/>
                  <a:p>
                    <a:fld id="{21B071B8-FF69-4F55-9925-7C38A05FA5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E79-43B7-8A1A-3B973BF29255}"/>
                </c:ext>
              </c:extLst>
            </c:dLbl>
            <c:dLbl>
              <c:idx val="24"/>
              <c:tx>
                <c:rich>
                  <a:bodyPr/>
                  <a:lstStyle/>
                  <a:p>
                    <a:fld id="{51D96E22-8A09-4629-9034-107DE4F4C7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E79-43B7-8A1A-3B973BF29255}"/>
                </c:ext>
              </c:extLst>
            </c:dLbl>
            <c:dLbl>
              <c:idx val="25"/>
              <c:tx>
                <c:rich>
                  <a:bodyPr/>
                  <a:lstStyle/>
                  <a:p>
                    <a:fld id="{DAF50E5C-B8F8-4CA3-B4AE-26FFEF6E71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E79-43B7-8A1A-3B973BF29255}"/>
                </c:ext>
              </c:extLst>
            </c:dLbl>
            <c:dLbl>
              <c:idx val="26"/>
              <c:tx>
                <c:rich>
                  <a:bodyPr/>
                  <a:lstStyle/>
                  <a:p>
                    <a:fld id="{0374DF39-CBBB-44AA-BB70-F19FA584E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E79-43B7-8A1A-3B973BF29255}"/>
                </c:ext>
              </c:extLst>
            </c:dLbl>
            <c:dLbl>
              <c:idx val="27"/>
              <c:tx>
                <c:rich>
                  <a:bodyPr/>
                  <a:lstStyle/>
                  <a:p>
                    <a:fld id="{A9B4DEA7-823B-4B01-BF38-95133A7690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FE79-43B7-8A1A-3B973BF29255}"/>
                </c:ext>
              </c:extLst>
            </c:dLbl>
            <c:dLbl>
              <c:idx val="28"/>
              <c:tx>
                <c:rich>
                  <a:bodyPr/>
                  <a:lstStyle/>
                  <a:p>
                    <a:fld id="{8ED3203E-164A-4611-AC54-2A99D7F09C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FE79-43B7-8A1A-3B973BF29255}"/>
                </c:ext>
              </c:extLst>
            </c:dLbl>
            <c:dLbl>
              <c:idx val="29"/>
              <c:tx>
                <c:rich>
                  <a:bodyPr/>
                  <a:lstStyle/>
                  <a:p>
                    <a:fld id="{1B878226-E508-49F4-B40B-2EE62E6CA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FE79-43B7-8A1A-3B973BF29255}"/>
                </c:ext>
              </c:extLst>
            </c:dLbl>
            <c:dLbl>
              <c:idx val="30"/>
              <c:tx>
                <c:rich>
                  <a:bodyPr/>
                  <a:lstStyle/>
                  <a:p>
                    <a:fld id="{73F0A17C-DCF7-46F4-B8CC-C62C2C056B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FE79-43B7-8A1A-3B973BF29255}"/>
                </c:ext>
              </c:extLst>
            </c:dLbl>
            <c:dLbl>
              <c:idx val="31"/>
              <c:tx>
                <c:rich>
                  <a:bodyPr/>
                  <a:lstStyle/>
                  <a:p>
                    <a:fld id="{969AE7A1-59F2-4CE3-8EBF-28066A6C9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E79-43B7-8A1A-3B973BF29255}"/>
                </c:ext>
              </c:extLst>
            </c:dLbl>
            <c:dLbl>
              <c:idx val="32"/>
              <c:tx>
                <c:rich>
                  <a:bodyPr/>
                  <a:lstStyle/>
                  <a:p>
                    <a:fld id="{8F2ABDA1-57A8-4A55-8277-FF064D87D8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E79-43B7-8A1A-3B973BF2925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Sheet1!$A$2:$A$14</c:f>
              <c:numCache>
                <c:formatCode>General</c:formatCode>
                <c:ptCount val="13"/>
                <c:pt idx="0">
                  <c:v>1.0524540427383211E-3</c:v>
                </c:pt>
                <c:pt idx="1">
                  <c:v>-1.273710979365628E-3</c:v>
                </c:pt>
                <c:pt idx="2">
                  <c:v>1.0393207131138139E-4</c:v>
                </c:pt>
                <c:pt idx="3">
                  <c:v>-1.874104139265378E-3</c:v>
                </c:pt>
                <c:pt idx="4">
                  <c:v>-1.2909688087393569E-3</c:v>
                </c:pt>
                <c:pt idx="5">
                  <c:v>-1.9738643607641529E-4</c:v>
                </c:pt>
                <c:pt idx="6">
                  <c:v>2.2426526880537229E-3</c:v>
                </c:pt>
                <c:pt idx="7">
                  <c:v>1.328842220871259E-3</c:v>
                </c:pt>
                <c:pt idx="8">
                  <c:v>7.1352677594212557E-4</c:v>
                </c:pt>
                <c:pt idx="9">
                  <c:v>3.2609549361253132E-4</c:v>
                </c:pt>
                <c:pt idx="10">
                  <c:v>-3.8854137762722512E-4</c:v>
                </c:pt>
                <c:pt idx="11">
                  <c:v>1.72090071059621E-5</c:v>
                </c:pt>
                <c:pt idx="12">
                  <c:v>-5.0840385898200399E-5</c:v>
                </c:pt>
              </c:numCache>
            </c:numRef>
          </c:xVal>
          <c:yVal>
            <c:numRef>
              <c:f>Sheet1!$B$2:$B$14</c:f>
              <c:numCache>
                <c:formatCode>General</c:formatCode>
                <c:ptCount val="13"/>
                <c:pt idx="0">
                  <c:v>3.3167239334460359E-3</c:v>
                </c:pt>
                <c:pt idx="1">
                  <c:v>-1.097072878392745E-2</c:v>
                </c:pt>
                <c:pt idx="2">
                  <c:v>4.4391775261152372E-4</c:v>
                </c:pt>
                <c:pt idx="3">
                  <c:v>-4.1719080639664383E-3</c:v>
                </c:pt>
                <c:pt idx="4">
                  <c:v>-2.3899989113840749E-3</c:v>
                </c:pt>
                <c:pt idx="5">
                  <c:v>-3.9173640626887461E-3</c:v>
                </c:pt>
                <c:pt idx="6">
                  <c:v>2.280277117844461E-3</c:v>
                </c:pt>
                <c:pt idx="7">
                  <c:v>1.1799675370573681E-3</c:v>
                </c:pt>
                <c:pt idx="8">
                  <c:v>3.232679862077547E-4</c:v>
                </c:pt>
                <c:pt idx="9">
                  <c:v>-1.3798212537231599E-3</c:v>
                </c:pt>
                <c:pt idx="10">
                  <c:v>-4.5742912552094311E-6</c:v>
                </c:pt>
                <c:pt idx="11">
                  <c:v>3.5779116803290449E-6</c:v>
                </c:pt>
                <c:pt idx="12">
                  <c:v>-5.9489305440502034E-6</c:v>
                </c:pt>
              </c:numCache>
            </c:numRef>
          </c:yVal>
          <c:bubbleSize>
            <c:numRef>
              <c:f>Sheet1!$C$2:$C$14</c:f>
              <c:numCache>
                <c:formatCode>General</c:formatCode>
                <c:ptCount val="13"/>
                <c:pt idx="0">
                  <c:v>189926117</c:v>
                </c:pt>
                <c:pt idx="1">
                  <c:v>187555992</c:v>
                </c:pt>
                <c:pt idx="2">
                  <c:v>77981297</c:v>
                </c:pt>
                <c:pt idx="3">
                  <c:v>51047252</c:v>
                </c:pt>
                <c:pt idx="4">
                  <c:v>42820288</c:v>
                </c:pt>
                <c:pt idx="5">
                  <c:v>39277810</c:v>
                </c:pt>
                <c:pt idx="6">
                  <c:v>34256188</c:v>
                </c:pt>
                <c:pt idx="7">
                  <c:v>22557022</c:v>
                </c:pt>
                <c:pt idx="8">
                  <c:v>17199711</c:v>
                </c:pt>
                <c:pt idx="9">
                  <c:v>15801842</c:v>
                </c:pt>
                <c:pt idx="10">
                  <c:v>4275865</c:v>
                </c:pt>
                <c:pt idx="11">
                  <c:v>708899</c:v>
                </c:pt>
                <c:pt idx="12">
                  <c:v>1055</c:v>
                </c:pt>
              </c:numCache>
            </c:numRef>
          </c:bubbleSize>
          <c:bubble3D val="0"/>
          <c:extLst>
            <c:ext xmlns:c15="http://schemas.microsoft.com/office/drawing/2012/chart" uri="{02D57815-91ED-43cb-92C2-25804820EDAC}">
              <c15:datalabelsRange>
                <c15:f>Sheet1!$D$2:$D$34</c15:f>
                <c15:dlblRangeCache>
                  <c:ptCount val="33"/>
                  <c:pt idx="0">
                    <c:v>1</c:v>
                  </c:pt>
                  <c:pt idx="1">
                    <c:v>2</c:v>
                  </c:pt>
                  <c:pt idx="2">
                    <c:v>3</c:v>
                  </c:pt>
                  <c:pt idx="3">
                    <c:v>4</c:v>
                  </c:pt>
                  <c:pt idx="4">
                    <c:v>5</c:v>
                  </c:pt>
                  <c:pt idx="5">
                    <c:v>6</c:v>
                  </c:pt>
                  <c:pt idx="6">
                    <c:v>7</c:v>
                  </c:pt>
                  <c:pt idx="7">
                    <c:v>8</c:v>
                  </c:pt>
                  <c:pt idx="8">
                    <c:v>9</c:v>
                  </c:pt>
                  <c:pt idx="9">
                    <c:v>10</c:v>
                  </c:pt>
                  <c:pt idx="10">
                    <c:v>11</c:v>
                  </c:pt>
                  <c:pt idx="11">
                    <c:v>12</c:v>
                  </c:pt>
                  <c:pt idx="12">
                    <c:v>13</c:v>
                  </c:pt>
                </c15:dlblRangeCache>
              </c15:datalabelsRange>
            </c:ext>
            <c:ext xmlns:c16="http://schemas.microsoft.com/office/drawing/2014/chart" uri="{C3380CC4-5D6E-409C-BE32-E72D297353CC}">
              <c16:uniqueId val="{00000000-E8D7-5D40-8192-48D91D141F56}"/>
            </c:ext>
          </c:extLst>
        </c:ser>
        <c:dLbls>
          <c:showLegendKey val="0"/>
          <c:showVal val="0"/>
          <c:showCatName val="0"/>
          <c:showSerName val="0"/>
          <c:showPercent val="0"/>
          <c:showBubbleSize val="0"/>
        </c:dLbls>
        <c:bubbleScale val="50"/>
        <c:showNegBubbles val="0"/>
        <c:axId val="1389925551"/>
        <c:axId val="1389927199"/>
      </c:bubbleChart>
      <c:valAx>
        <c:axId val="1389925551"/>
        <c:scaling>
          <c:orientation val="minMax"/>
        </c:scaling>
        <c:delete val="0"/>
        <c:axPos val="b"/>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7199"/>
        <c:crossesAt val="-1.1763547737416659E-3"/>
        <c:crossBetween val="midCat"/>
      </c:valAx>
      <c:valAx>
        <c:axId val="1389927199"/>
        <c:scaling>
          <c:orientation val="minMax"/>
        </c:scaling>
        <c:delete val="0"/>
        <c:axPos val="l"/>
        <c:numFmt formatCode="#,##0.0%" sourceLinked="0"/>
        <c:majorTickMark val="none"/>
        <c:minorTickMark val="none"/>
        <c:tickLblPos val="low"/>
        <c:spPr>
          <a:noFill/>
          <a:ln w="9525" cap="flat" cmpd="sng" algn="ctr">
            <a:solidFill>
              <a:schemeClr val="bg2"/>
            </a:solidFill>
            <a:round/>
          </a:ln>
          <a:effectLst/>
        </c:spPr>
        <c:txPr>
          <a:bodyPr rot="-60000000" spcFirstLastPara="1" vertOverflow="ellipsis" vert="horz" wrap="square" anchor="ctr" anchorCtr="1"/>
          <a:lstStyle/>
          <a:p>
            <a:pPr>
              <a:defRPr sz="700" b="0" i="0" u="none" strike="noStrike" kern="1200" baseline="0">
                <a:solidFill>
                  <a:schemeClr val="tx1"/>
                </a:solidFill>
                <a:latin typeface="+mn-lt"/>
                <a:ea typeface="+mn-ea"/>
                <a:cs typeface="+mn-cs"/>
              </a:defRPr>
            </a:pPr>
            <a:endParaRPr lang="en-CH"/>
          </a:p>
        </c:txPr>
        <c:crossAx val="1389925551"/>
        <c:crossesAt val="5.4550782512546139E-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CH"/>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1.195602998100509E-2</c:v>
                </c:pt>
                <c:pt idx="1">
                  <c:v>-1.3427713175870631E-2</c:v>
                </c:pt>
                <c:pt idx="2">
                  <c:v>3.1307649391293865E-3</c:v>
                </c:pt>
                <c:pt idx="3">
                  <c:v>-5.1660951183134414E-3</c:v>
                </c:pt>
                <c:pt idx="4">
                  <c:v>3.5070133740495511E-3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0.5932997692570855</c:v>
                </c:pt>
                <c:pt idx="1">
                  <c:v>0.16429710758540036</c:v>
                </c:pt>
                <c:pt idx="2">
                  <c:v>0.10003110540656611</c:v>
                </c:pt>
                <c:pt idx="3">
                  <c:v>4.9042210667553085E-2</c:v>
                </c:pt>
                <c:pt idx="4">
                  <c:v>3.3917121803628318E-2</c:v>
                </c:pt>
                <c:pt idx="5">
                  <c:v>1.2450800321244605E-2</c:v>
                </c:pt>
                <c:pt idx="6">
                  <c:v>1.1819860389618268E-2</c:v>
                </c:pt>
                <c:pt idx="7">
                  <c:v>3.5142024568903814E-2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1.3479003161866121E-2</c:v>
                </c:pt>
                <c:pt idx="1">
                  <c:v>-1.0871280991876175E-2</c:v>
                </c:pt>
                <c:pt idx="2">
                  <c:v>-1.3642223136867512E-2</c:v>
                </c:pt>
                <c:pt idx="3">
                  <c:v>7.8572926708345044E-3</c:v>
                </c:pt>
                <c:pt idx="4">
                  <c:v>3.17720829604298E-3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Sheet1!$B$2:$B$9</c:f>
              <c:numCache>
                <c:formatCode>General</c:formatCode>
                <c:ptCount val="8"/>
                <c:pt idx="0">
                  <c:v>-7.9161622813287813E-2</c:v>
                </c:pt>
                <c:pt idx="1">
                  <c:v>4.2900199493151742E-2</c:v>
                </c:pt>
                <c:pt idx="2">
                  <c:v>-9.7071110946539974E-3</c:v>
                </c:pt>
                <c:pt idx="3">
                  <c:v>3.579885758328373E-2</c:v>
                </c:pt>
                <c:pt idx="4">
                  <c:v>7.314027925520019E-3</c:v>
                </c:pt>
                <c:pt idx="5">
                  <c:v>9.3122678677734771E-3</c:v>
                </c:pt>
                <c:pt idx="6">
                  <c:v>8.3216046623637539E-3</c:v>
                </c:pt>
                <c:pt idx="7">
                  <c:v>-1.477822362415095E-2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Sheet1!$B$2:$B$9</c:f>
              <c:numCache>
                <c:formatCode>General</c:formatCode>
                <c:ptCount val="8"/>
                <c:pt idx="0">
                  <c:v>1.2534079846822976E-2</c:v>
                </c:pt>
                <c:pt idx="1">
                  <c:v>-1.5809296285546587E-2</c:v>
                </c:pt>
                <c:pt idx="2">
                  <c:v>9.4492331504326954E-4</c:v>
                </c:pt>
                <c:pt idx="3">
                  <c:v>-1.3642223136867512E-2</c:v>
                </c:pt>
                <c:pt idx="4">
                  <c:v>7.9522158171812379E-4</c:v>
                </c:pt>
                <c:pt idx="5">
                  <c:v>-3.9625677187837618E-3</c:v>
                </c:pt>
                <c:pt idx="6">
                  <c:v>1.1819860389618268E-2</c:v>
                </c:pt>
                <c:pt idx="7">
                  <c:v>7.3200020079952684E-3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Sheet1!$B$2:$B$5</c:f>
              <c:numCache>
                <c:formatCode>General</c:formatCode>
                <c:ptCount val="4"/>
                <c:pt idx="0">
                  <c:v>0.69377068214919968</c:v>
                </c:pt>
                <c:pt idx="1">
                  <c:v>0.22447017612998366</c:v>
                </c:pt>
                <c:pt idx="2">
                  <c:v>7.3483636802119862E-2</c:v>
                </c:pt>
                <c:pt idx="3">
                  <c:v>8.2755049186968369E-3</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Sheet1!$B$2:$B$5</c:f>
              <c:numCache>
                <c:formatCode>General</c:formatCode>
                <c:ptCount val="4"/>
                <c:pt idx="0">
                  <c:v>2.0612273594695973E-2</c:v>
                </c:pt>
                <c:pt idx="1">
                  <c:v>-2.7876643612773616E-2</c:v>
                </c:pt>
                <c:pt idx="2">
                  <c:v>7.6885765985184248E-3</c:v>
                </c:pt>
                <c:pt idx="3">
                  <c:v>2.0823062419736628E-3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0.57617584110359765</c:v>
                </c:pt>
                <c:pt idx="1">
                  <c:v>0.14372580791832781</c:v>
                </c:pt>
                <c:pt idx="2">
                  <c:v>0.11759484104560203</c:v>
                </c:pt>
                <c:pt idx="3">
                  <c:v>8.0744368211655843E-2</c:v>
                </c:pt>
                <c:pt idx="4">
                  <c:v>7.3483636802119862E-2</c:v>
                </c:pt>
                <c:pt idx="5">
                  <c:v>8.2755049186968369E-3</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Sheet1!$B$2:$B$5</c:f>
              <c:numCache>
                <c:formatCode>General</c:formatCode>
                <c:ptCount val="4"/>
                <c:pt idx="0">
                  <c:v>-6.5834408740160777E-2</c:v>
                </c:pt>
                <c:pt idx="1">
                  <c:v>5.8561437150990575E-2</c:v>
                </c:pt>
                <c:pt idx="2">
                  <c:v>1.7136362695813756E-3</c:v>
                </c:pt>
                <c:pt idx="3">
                  <c:v>5.5593353195889112E-3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-6.2578737806382012E-2</c:v>
                </c:pt>
                <c:pt idx="1">
                  <c:v>5.1657270995826454E-2</c:v>
                </c:pt>
                <c:pt idx="2">
                  <c:v>-3.2556709337787926E-3</c:v>
                </c:pt>
                <c:pt idx="3">
                  <c:v>6.9041661551641209E-3</c:v>
                </c:pt>
                <c:pt idx="4">
                  <c:v>1.7136362695813756E-3</c:v>
                </c:pt>
                <c:pt idx="5">
                  <c:v>5.5593353195889112E-3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0.47132325693032001</c:v>
                </c:pt>
                <c:pt idx="1">
                  <c:v>0.43513029091410449</c:v>
                </c:pt>
                <c:pt idx="2">
                  <c:v>2.1354970406290398E-2</c:v>
                </c:pt>
                <c:pt idx="3">
                  <c:v>1.5322460926377875E-2</c:v>
                </c:pt>
                <c:pt idx="4">
                  <c:v>1.1277870438551189E-2</c:v>
                </c:pt>
                <c:pt idx="5">
                  <c:v>4.5591150384356016E-2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-5.1820191395682835E-3</c:v>
                </c:pt>
                <c:pt idx="1">
                  <c:v>5.5479308761380852E-3</c:v>
                </c:pt>
                <c:pt idx="2">
                  <c:v>-1.5378127603438152E-4</c:v>
                </c:pt>
                <c:pt idx="3">
                  <c:v>0</c:v>
                </c:pt>
                <c:pt idx="4">
                  <c:v>5.9455322012120192E-4</c:v>
                </c:pt>
                <c:pt idx="5">
                  <c:v>5.746747440292339E-4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0.47132325693032001</c:v>
                </c:pt>
                <c:pt idx="1">
                  <c:v>0.34789812281066629</c:v>
                </c:pt>
                <c:pt idx="2">
                  <c:v>5.4471415623889616E-2</c:v>
                </c:pt>
                <c:pt idx="3">
                  <c:v>3.2760752479548592E-2</c:v>
                </c:pt>
                <c:pt idx="4">
                  <c:v>2.1349189784337294E-2</c:v>
                </c:pt>
                <c:pt idx="5">
                  <c:v>5.7806219531048886E-6</c:v>
                </c:pt>
                <c:pt idx="6">
                  <c:v>7.219148174928508E-2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-8.6775117723081163E-2</c:v>
                </c:pt>
                <c:pt idx="1">
                  <c:v>0.11635269675112331</c:v>
                </c:pt>
                <c:pt idx="2">
                  <c:v>-4.508402090082058E-2</c:v>
                </c:pt>
                <c:pt idx="3">
                  <c:v>1.5322460926377875E-2</c:v>
                </c:pt>
                <c:pt idx="4">
                  <c:v>3.744397675773445E-3</c:v>
                </c:pt>
                <c:pt idx="5">
                  <c:v>-3.4794185696887994E-3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Sheet1!$B$2:$B$11</c:f>
              <c:numCache>
                <c:formatCode>General</c:formatCode>
                <c:ptCount val="10"/>
                <c:pt idx="0">
                  <c:v>-7.9161622813287813E-2</c:v>
                </c:pt>
                <c:pt idx="1">
                  <c:v>-1.0811409605435085E-2</c:v>
                </c:pt>
                <c:pt idx="2">
                  <c:v>1.4903612346106931E-2</c:v>
                </c:pt>
                <c:pt idx="3">
                  <c:v>1.6801065184925277E-2</c:v>
                </c:pt>
                <c:pt idx="4">
                  <c:v>8.8584869385532304E-3</c:v>
                </c:pt>
                <c:pt idx="5">
                  <c:v>1.2923778363487924E-2</c:v>
                </c:pt>
                <c:pt idx="6">
                  <c:v>8.7555808958992287E-3</c:v>
                </c:pt>
                <c:pt idx="7">
                  <c:v>7.6415421740337816E-3</c:v>
                </c:pt>
                <c:pt idx="8">
                  <c:v>4.7888398588548913E-3</c:v>
                </c:pt>
                <c:pt idx="9">
                  <c:v>1.5555167003315697E-2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-8.6775117723081163E-2</c:v>
                </c:pt>
                <c:pt idx="1">
                  <c:v>0.113485465414388</c:v>
                </c:pt>
                <c:pt idx="2">
                  <c:v>-3.1547542840137249E-3</c:v>
                </c:pt>
                <c:pt idx="3">
                  <c:v>1.4339144404770323E-2</c:v>
                </c:pt>
                <c:pt idx="4">
                  <c:v>4.7791735839566238E-3</c:v>
                </c:pt>
                <c:pt idx="5">
                  <c:v>-4.9863194484777211E-2</c:v>
                </c:pt>
                <c:pt idx="6">
                  <c:v>1.8307894029468627E-2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Sheet1!$B$2:$B$5</c:f>
              <c:numCache>
                <c:formatCode>General</c:formatCode>
                <c:ptCount val="4"/>
                <c:pt idx="0">
                  <c:v>0</c:v>
                </c:pt>
                <c:pt idx="1">
                  <c:v>0</c:v>
                </c:pt>
                <c:pt idx="2">
                  <c:v>0</c:v>
                </c:pt>
                <c:pt idx="3">
                  <c:v>0</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Sheet1!$B$2:$B$5</c:f>
              <c:numCache>
                <c:formatCode>General</c:formatCode>
                <c:ptCount val="4"/>
                <c:pt idx="0">
                  <c:v>4.999460351341134E-3</c:v>
                </c:pt>
                <c:pt idx="1">
                  <c:v>-6.9496372608632284E-3</c:v>
                </c:pt>
                <c:pt idx="2">
                  <c:v>-1.070089924266121E-2</c:v>
                </c:pt>
                <c:pt idx="3">
                  <c:v>1.2651076152183301E-2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c:f>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Sheet1!$B$2:$B$5</c:f>
              <c:numCache>
                <c:formatCode>General</c:formatCode>
                <c:ptCount val="4"/>
                <c:pt idx="0">
                  <c:v>0</c:v>
                </c:pt>
                <c:pt idx="1">
                  <c:v>0</c:v>
                </c:pt>
                <c:pt idx="2">
                  <c:v>0</c:v>
                </c:pt>
                <c:pt idx="3">
                  <c:v>0</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c:f>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0.47148417670046305</c:v>
                </c:pt>
                <c:pt idx="1">
                  <c:v>0.43515433275202892</c:v>
                </c:pt>
                <c:pt idx="2">
                  <c:v>2.1362260261146515E-2</c:v>
                </c:pt>
                <c:pt idx="3">
                  <c:v>1.5327587220883452E-2</c:v>
                </c:pt>
                <c:pt idx="4">
                  <c:v>1.1281053995854669E-2</c:v>
                </c:pt>
                <c:pt idx="5">
                  <c:v>4.5390589069623399E-2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-1.4770804244267688E-2</c:v>
                </c:pt>
                <c:pt idx="1">
                  <c:v>3.610119892085184E-2</c:v>
                </c:pt>
                <c:pt idx="2">
                  <c:v>-9.0353726375534613E-3</c:v>
                </c:pt>
                <c:pt idx="3">
                  <c:v>0</c:v>
                </c:pt>
                <c:pt idx="4">
                  <c:v>1.0744450693488967E-3</c:v>
                </c:pt>
                <c:pt idx="5">
                  <c:v>-1.3369467108379589E-2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0.47148417670046305</c:v>
                </c:pt>
                <c:pt idx="1">
                  <c:v>0.34802117401507782</c:v>
                </c:pt>
                <c:pt idx="2">
                  <c:v>5.4439276656194656E-2</c:v>
                </c:pt>
                <c:pt idx="3">
                  <c:v>3.2693882080756444E-2</c:v>
                </c:pt>
                <c:pt idx="4">
                  <c:v>2.1356477565972556E-2</c:v>
                </c:pt>
                <c:pt idx="5">
                  <c:v>5.7826951739594654E-6</c:v>
                </c:pt>
                <c:pt idx="6">
                  <c:v>7.1999230286361515E-2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1.3863857342276686E-2</c:v>
                </c:pt>
                <c:pt idx="1">
                  <c:v>-5.278816446360679E-2</c:v>
                </c:pt>
                <c:pt idx="2">
                  <c:v>1.8702490857040489E-3</c:v>
                </c:pt>
                <c:pt idx="3">
                  <c:v>1.5327587220883452E-2</c:v>
                </c:pt>
                <c:pt idx="4">
                  <c:v>1.5668244941085662E-3</c:v>
                </c:pt>
                <c:pt idx="5">
                  <c:v>2.0302090843970826E-2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Sheet1!$B$2:$B$9</c:f>
              <c:numCache>
                <c:formatCode>General</c:formatCode>
                <c:ptCount val="8"/>
                <c:pt idx="0">
                  <c:v>0.33629726605717514</c:v>
                </c:pt>
                <c:pt idx="1">
                  <c:v>0.17132212320628001</c:v>
                </c:pt>
                <c:pt idx="2">
                  <c:v>0.13278442079834468</c:v>
                </c:pt>
                <c:pt idx="3">
                  <c:v>0.12925576415038473</c:v>
                </c:pt>
                <c:pt idx="4">
                  <c:v>3.8386901852451236E-2</c:v>
                </c:pt>
                <c:pt idx="5">
                  <c:v>3.4147612009700137E-2</c:v>
                </c:pt>
                <c:pt idx="6">
                  <c:v>2.1400437666045428E-2</c:v>
                </c:pt>
                <c:pt idx="7">
                  <c:v>0.13640547425961869</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1.3863857342276686E-2</c:v>
                </c:pt>
                <c:pt idx="1">
                  <c:v>-1.5712864284723849E-2</c:v>
                </c:pt>
                <c:pt idx="2">
                  <c:v>-3.6227027690043427E-2</c:v>
                </c:pt>
                <c:pt idx="3">
                  <c:v>-8.457157922668046E-4</c:v>
                </c:pt>
                <c:pt idx="4">
                  <c:v>2.1108832411571611E-3</c:v>
                </c:pt>
                <c:pt idx="5">
                  <c:v>-2.4063415545311296E-4</c:v>
                </c:pt>
                <c:pt idx="6">
                  <c:v>3.7196502558962848E-2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0.72898754382501219</c:v>
                </c:pt>
                <c:pt idx="1">
                  <c:v>0.16099746565854658</c:v>
                </c:pt>
                <c:pt idx="2">
                  <c:v>8.6197900872779606E-2</c:v>
                </c:pt>
                <c:pt idx="3">
                  <c:v>1.9218482025636575E-2</c:v>
                </c:pt>
                <c:pt idx="4">
                  <c:v>4.5986076180250107E-3</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2.1544878289389002E-3</c:v>
                </c:pt>
                <c:pt idx="1">
                  <c:v>3.0836685349975024E-3</c:v>
                </c:pt>
                <c:pt idx="2">
                  <c:v>1.8778083771673892E-3</c:v>
                </c:pt>
                <c:pt idx="3">
                  <c:v>-5.8735955821981531E-3</c:v>
                </c:pt>
                <c:pt idx="4">
                  <c:v>-1.2423691589056062E-3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0.26363737229116463</c:v>
                </c:pt>
                <c:pt idx="1">
                  <c:v>0.26089373181842807</c:v>
                </c:pt>
                <c:pt idx="2">
                  <c:v>0.20438609500688243</c:v>
                </c:pt>
                <c:pt idx="3">
                  <c:v>0.16099746565854658</c:v>
                </c:pt>
                <c:pt idx="4">
                  <c:v>8.6197900872779606E-2</c:v>
                </c:pt>
                <c:pt idx="5">
                  <c:v>1.920500943558822E-2</c:v>
                </c:pt>
                <c:pt idx="6">
                  <c:v>4.682424916610463E-3</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9.7554667529513583E-3</c:v>
                </c:pt>
                <c:pt idx="1">
                  <c:v>-7.6306501412977956E-3</c:v>
                </c:pt>
                <c:pt idx="2">
                  <c:v>1.2406012927430682E-2</c:v>
                </c:pt>
                <c:pt idx="3">
                  <c:v>-1.3788556402876722E-2</c:v>
                </c:pt>
                <c:pt idx="4">
                  <c:v>-7.4227313620756291E-4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-2.6156113732978548E-3</c:v>
                </c:pt>
                <c:pt idx="1">
                  <c:v>1.0958106367685516E-2</c:v>
                </c:pt>
                <c:pt idx="2">
                  <c:v>1.3821485791895849E-3</c:v>
                </c:pt>
                <c:pt idx="3">
                  <c:v>-7.6306501412977956E-3</c:v>
                </c:pt>
                <c:pt idx="4">
                  <c:v>1.2406012927430682E-2</c:v>
                </c:pt>
                <c:pt idx="5">
                  <c:v>-1.3776254082601427E-2</c:v>
                </c:pt>
                <c:pt idx="6">
                  <c:v>-7.2375227710869106E-4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0.78299677284510616</c:v>
                </c:pt>
                <c:pt idx="1">
                  <c:v>0.10358334814043174</c:v>
                </c:pt>
                <c:pt idx="2">
                  <c:v>9.5725379179225134E-2</c:v>
                </c:pt>
                <c:pt idx="3">
                  <c:v>1.7640743555211277E-2</c:v>
                </c:pt>
                <c:pt idx="4">
                  <c:v>5.3756280025725276E-5</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5.261118967287981E-3</c:v>
                </c:pt>
                <c:pt idx="1">
                  <c:v>-3.7726411377078384E-3</c:v>
                </c:pt>
                <c:pt idx="2">
                  <c:v>2.7522387566950024E-3</c:v>
                </c:pt>
                <c:pt idx="3">
                  <c:v>-4.2447666154016607E-3</c:v>
                </c:pt>
                <c:pt idx="4">
                  <c:v>4.050029126586435E-6</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0.27875153603401298</c:v>
                </c:pt>
                <c:pt idx="1">
                  <c:v>0.27578861393194892</c:v>
                </c:pt>
                <c:pt idx="2">
                  <c:v>0.22845662287914417</c:v>
                </c:pt>
                <c:pt idx="3">
                  <c:v>0.10358334814043174</c:v>
                </c:pt>
                <c:pt idx="4">
                  <c:v>9.5725379179225134E-2</c:v>
                </c:pt>
                <c:pt idx="5">
                  <c:v>1.7640743555211277E-2</c:v>
                </c:pt>
                <c:pt idx="6">
                  <c:v>5.3756280025725276E-5</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-4.2132878532430418E-4</c:v>
                </c:pt>
                <c:pt idx="1">
                  <c:v>7.4597326992908164E-3</c:v>
                </c:pt>
                <c:pt idx="2">
                  <c:v>7.6412432032360866E-3</c:v>
                </c:pt>
                <c:pt idx="3">
                  <c:v>-1.472428637463968E-2</c:v>
                </c:pt>
                <c:pt idx="4">
                  <c:v>4.5439776493724012E-5</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Sheet1!$B$2:$B$9</c:f>
              <c:numCache>
                <c:formatCode>General</c:formatCode>
                <c:ptCount val="8"/>
                <c:pt idx="0">
                  <c:v>2.3168939040376646E-3</c:v>
                </c:pt>
                <c:pt idx="1">
                  <c:v>-4.9140901392454028E-4</c:v>
                </c:pt>
                <c:pt idx="2">
                  <c:v>5.6941545769766122E-4</c:v>
                </c:pt>
                <c:pt idx="3">
                  <c:v>-4.0439351705159055E-3</c:v>
                </c:pt>
                <c:pt idx="4">
                  <c:v>-6.8140862721417783E-4</c:v>
                </c:pt>
                <c:pt idx="5">
                  <c:v>6.0032050308897293E-4</c:v>
                </c:pt>
                <c:pt idx="6">
                  <c:v>1.0643999356434262E-3</c:v>
                </c:pt>
                <c:pt idx="7">
                  <c:v>6.65723011186893E-4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-2.5400742970360102E-2</c:v>
                </c:pt>
                <c:pt idx="1">
                  <c:v>6.372680196070124E-3</c:v>
                </c:pt>
                <c:pt idx="2">
                  <c:v>1.8606733988965563E-2</c:v>
                </c:pt>
                <c:pt idx="3">
                  <c:v>7.4597326992908164E-3</c:v>
                </c:pt>
                <c:pt idx="4">
                  <c:v>7.6412432032360866E-3</c:v>
                </c:pt>
                <c:pt idx="5">
                  <c:v>-1.4720684038885181E-2</c:v>
                </c:pt>
                <c:pt idx="6">
                  <c:v>4.5439776493724012E-5</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Sheet1!$B$2:$B$6</c:f>
              <c:numCache>
                <c:formatCode>General</c:formatCode>
                <c:ptCount val="5"/>
                <c:pt idx="0">
                  <c:v>0.7653687708117598</c:v>
                </c:pt>
                <c:pt idx="1">
                  <c:v>0.12583075474925509</c:v>
                </c:pt>
                <c:pt idx="2">
                  <c:v>8.6383181178948096E-2</c:v>
                </c:pt>
                <c:pt idx="3">
                  <c:v>2.241606414349526E-2</c:v>
                </c:pt>
                <c:pt idx="4">
                  <c:v>1.2291165417576981E-6</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1.1148375693849077E-2</c:v>
                </c:pt>
                <c:pt idx="1">
                  <c:v>3.0822445373458462E-3</c:v>
                </c:pt>
                <c:pt idx="2">
                  <c:v>-2.2173698459936608E-3</c:v>
                </c:pt>
                <c:pt idx="3">
                  <c:v>-1.1954768473472627E-2</c:v>
                </c:pt>
                <c:pt idx="4">
                  <c:v>-5.8481911728687601E-5</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0.28979485020654278</c:v>
                </c:pt>
                <c:pt idx="1">
                  <c:v>0.24138035933222099</c:v>
                </c:pt>
                <c:pt idx="2">
                  <c:v>0.23419356127299601</c:v>
                </c:pt>
                <c:pt idx="3">
                  <c:v>0.12583075474925509</c:v>
                </c:pt>
                <c:pt idx="4">
                  <c:v>8.6383181178948096E-2</c:v>
                </c:pt>
                <c:pt idx="5">
                  <c:v>2.241606414349526E-2</c:v>
                </c:pt>
                <c:pt idx="6">
                  <c:v>1.2291165417576981E-6</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Sheet1!$B$2:$B$6</c:f>
              <c:numCache>
                <c:formatCode>General</c:formatCode>
                <c:ptCount val="5"/>
                <c:pt idx="0">
                  <c:v>1.0017840206605233E-2</c:v>
                </c:pt>
                <c:pt idx="1">
                  <c:v>-8.3444879828964702E-3</c:v>
                </c:pt>
                <c:pt idx="2">
                  <c:v>1.1781618705277677E-2</c:v>
                </c:pt>
                <c:pt idx="3">
                  <c:v>-1.3456200045528218E-2</c:v>
                </c:pt>
                <c:pt idx="4">
                  <c:v>1.2291165417576981E-6</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2.4643776628135772E-2</c:v>
                </c:pt>
                <c:pt idx="1">
                  <c:v>-2.8919033111566933E-2</c:v>
                </c:pt>
                <c:pt idx="2">
                  <c:v>1.4293096690036422E-2</c:v>
                </c:pt>
                <c:pt idx="3">
                  <c:v>-8.3444879828964702E-3</c:v>
                </c:pt>
                <c:pt idx="4">
                  <c:v>1.1781618705277677E-2</c:v>
                </c:pt>
                <c:pt idx="5">
                  <c:v>-1.3456200045528218E-2</c:v>
                </c:pt>
                <c:pt idx="6">
                  <c:v>1.2291165417576981E-6</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0.47811822285026373</c:v>
                </c:pt>
                <c:pt idx="1">
                  <c:v>0.19234377259598257</c:v>
                </c:pt>
                <c:pt idx="2">
                  <c:v>0.15273247479266067</c:v>
                </c:pt>
                <c:pt idx="3">
                  <c:v>0.10045654377252046</c:v>
                </c:pt>
                <c:pt idx="4">
                  <c:v>4.4267364068319326E-2</c:v>
                </c:pt>
                <c:pt idx="5">
                  <c:v>2.0008640466277573E-2</c:v>
                </c:pt>
                <c:pt idx="6">
                  <c:v>1.2072981453975652E-2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-2.1116965181665226E-2</c:v>
                </c:pt>
                <c:pt idx="1">
                  <c:v>1.0541091427868104E-2</c:v>
                </c:pt>
                <c:pt idx="2">
                  <c:v>1.3678114131823571E-2</c:v>
                </c:pt>
                <c:pt idx="3">
                  <c:v>-8.7018596936483394E-4</c:v>
                </c:pt>
                <c:pt idx="4">
                  <c:v>-1.9640372499132794E-3</c:v>
                </c:pt>
                <c:pt idx="5">
                  <c:v>-6.5549888051543576E-5</c:v>
                </c:pt>
                <c:pt idx="6">
                  <c:v>-2.0246727069679225E-4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0.29611634591998715</c:v>
                </c:pt>
                <c:pt idx="1">
                  <c:v>0.19234377259598257</c:v>
                </c:pt>
                <c:pt idx="2">
                  <c:v>0.15136553389364915</c:v>
                </c:pt>
                <c:pt idx="3">
                  <c:v>0.10651841953118901</c:v>
                </c:pt>
                <c:pt idx="4">
                  <c:v>9.3255846227439834E-2</c:v>
                </c:pt>
                <c:pt idx="5">
                  <c:v>6.6299752015734015E-2</c:v>
                </c:pt>
                <c:pt idx="6">
                  <c:v>4.4267364068319326E-2</c:v>
                </c:pt>
                <c:pt idx="7">
                  <c:v>7.2005487767218442E-3</c:v>
                </c:pt>
                <c:pt idx="8">
                  <c:v>1.4876835877361912E-7</c:v>
                </c:pt>
                <c:pt idx="9">
                  <c:v>4.263226820261834E-2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1.9206097444708636E-2</c:v>
                </c:pt>
                <c:pt idx="1">
                  <c:v>-1.9369529547557524E-2</c:v>
                </c:pt>
                <c:pt idx="2">
                  <c:v>2.7754689690232717E-2</c:v>
                </c:pt>
                <c:pt idx="3">
                  <c:v>-2.7956366434323601E-2</c:v>
                </c:pt>
                <c:pt idx="4">
                  <c:v>1.1614846631880296E-3</c:v>
                </c:pt>
                <c:pt idx="5">
                  <c:v>7.1975343810880624E-4</c:v>
                </c:pt>
                <c:pt idx="6">
                  <c:v>-1.5161292543571117E-3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0.33629726605717514</c:v>
                </c:pt>
                <c:pt idx="1">
                  <c:v>3.9901864727342154E-2</c:v>
                </c:pt>
                <c:pt idx="2">
                  <c:v>3.9294973667401478E-2</c:v>
                </c:pt>
                <c:pt idx="3">
                  <c:v>3.7177340449542219E-2</c:v>
                </c:pt>
                <c:pt idx="4">
                  <c:v>3.6864943053391733E-2</c:v>
                </c:pt>
                <c:pt idx="5">
                  <c:v>3.5723106142633312E-2</c:v>
                </c:pt>
                <c:pt idx="6">
                  <c:v>2.8915068219525632E-2</c:v>
                </c:pt>
                <c:pt idx="7">
                  <c:v>2.5014109161964379E-2</c:v>
                </c:pt>
                <c:pt idx="8">
                  <c:v>2.3146682105111414E-2</c:v>
                </c:pt>
                <c:pt idx="9">
                  <c:v>0.39766464641591254</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Sheet1!$B$2:$B$11</c:f>
              <c:numCache>
                <c:formatCode>General</c:formatCode>
                <c:ptCount val="10"/>
                <c:pt idx="0">
                  <c:v>1.6932776143420591E-2</c:v>
                </c:pt>
                <c:pt idx="1">
                  <c:v>-1.9369529547557524E-2</c:v>
                </c:pt>
                <c:pt idx="2">
                  <c:v>2.6387748791221202E-2</c:v>
                </c:pt>
                <c:pt idx="3">
                  <c:v>-7.1317265270715718E-3</c:v>
                </c:pt>
                <c:pt idx="4">
                  <c:v>-2.4066225498486138E-2</c:v>
                </c:pt>
                <c:pt idx="5">
                  <c:v>8.3501692479137496E-3</c:v>
                </c:pt>
                <c:pt idx="6">
                  <c:v>1.1614846631880296E-3</c:v>
                </c:pt>
                <c:pt idx="7">
                  <c:v>-3.8902897041962411E-3</c:v>
                </c:pt>
                <c:pt idx="8">
                  <c:v>1.4876835877361912E-7</c:v>
                </c:pt>
                <c:pt idx="9">
                  <c:v>1.6254436632091149E-3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0.48847514831215211</c:v>
                </c:pt>
                <c:pt idx="1">
                  <c:v>0.16213784063548314</c:v>
                </c:pt>
                <c:pt idx="2">
                  <c:v>0.12966800019878572</c:v>
                </c:pt>
                <c:pt idx="3">
                  <c:v>0.11270341231064868</c:v>
                </c:pt>
                <c:pt idx="4">
                  <c:v>7.0825976924268369E-2</c:v>
                </c:pt>
                <c:pt idx="5">
                  <c:v>2.045274459494004E-2</c:v>
                </c:pt>
                <c:pt idx="6">
                  <c:v>1.573687702372192E-2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-1.1880980829830523E-2</c:v>
                </c:pt>
                <c:pt idx="1">
                  <c:v>1.2862358575007948E-2</c:v>
                </c:pt>
                <c:pt idx="2">
                  <c:v>8.877522585220482E-3</c:v>
                </c:pt>
                <c:pt idx="3">
                  <c:v>-1.2643718906026336E-3</c:v>
                </c:pt>
                <c:pt idx="4">
                  <c:v>-1.0574807378413542E-2</c:v>
                </c:pt>
                <c:pt idx="5">
                  <c:v>1.7650581724549981E-3</c:v>
                </c:pt>
                <c:pt idx="6">
                  <c:v>2.1522076616326555E-4</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Sheet1!$B$2:$B$11</c:f>
              <c:numCache>
                <c:formatCode>General</c:formatCode>
                <c:ptCount val="10"/>
                <c:pt idx="0">
                  <c:v>0.2970859348380675</c:v>
                </c:pt>
                <c:pt idx="1">
                  <c:v>0.16043379926377807</c:v>
                </c:pt>
                <c:pt idx="2">
                  <c:v>0.12966800019878572</c:v>
                </c:pt>
                <c:pt idx="3">
                  <c:v>0.10616482532513906</c:v>
                </c:pt>
                <c:pt idx="4">
                  <c:v>0.10235644019547083</c:v>
                </c:pt>
                <c:pt idx="5">
                  <c:v>7.424221878310637E-2</c:v>
                </c:pt>
                <c:pt idx="6">
                  <c:v>7.0825976924268369E-2</c:v>
                </c:pt>
                <c:pt idx="7">
                  <c:v>1.0346095515999654E-2</c:v>
                </c:pt>
                <c:pt idx="8">
                  <c:v>8.7659917819501354E-7</c:v>
                </c:pt>
                <c:pt idx="9">
                  <c:v>4.8875832356206211E-2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1.0400351399100782E-2</c:v>
                </c:pt>
                <c:pt idx="1">
                  <c:v>2.4107421016476699E-2</c:v>
                </c:pt>
                <c:pt idx="2">
                  <c:v>-2.5297902072027811E-2</c:v>
                </c:pt>
                <c:pt idx="3">
                  <c:v>-9.4752571009483755E-3</c:v>
                </c:pt>
                <c:pt idx="4">
                  <c:v>-1.3176793481519122E-3</c:v>
                </c:pt>
                <c:pt idx="5">
                  <c:v>-1.6697484005347846E-4</c:v>
                </c:pt>
                <c:pt idx="6">
                  <c:v>1.7500409456040712E-3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Sheet1!$B$2:$B$11</c:f>
              <c:numCache>
                <c:formatCode>General</c:formatCode>
                <c:ptCount val="10"/>
                <c:pt idx="0">
                  <c:v>1.134454544063962E-2</c:v>
                </c:pt>
                <c:pt idx="1">
                  <c:v>2.2403379644771626E-2</c:v>
                </c:pt>
                <c:pt idx="2">
                  <c:v>-2.5297902072027811E-2</c:v>
                </c:pt>
                <c:pt idx="3">
                  <c:v>-7.5716634262982113E-3</c:v>
                </c:pt>
                <c:pt idx="4">
                  <c:v>-1.6381527987664318E-3</c:v>
                </c:pt>
                <c:pt idx="5">
                  <c:v>6.3482768080852514E-3</c:v>
                </c:pt>
                <c:pt idx="6">
                  <c:v>-1.3176793481519122E-3</c:v>
                </c:pt>
                <c:pt idx="7">
                  <c:v>-7.8379809013601458E-3</c:v>
                </c:pt>
                <c:pt idx="8">
                  <c:v>8.7659917819501354E-7</c:v>
                </c:pt>
                <c:pt idx="9">
                  <c:v>3.5663000539297939E-3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0.53276413439801662</c:v>
                </c:pt>
                <c:pt idx="1">
                  <c:v>0.1429643255150754</c:v>
                </c:pt>
                <c:pt idx="2">
                  <c:v>0.14290204190012662</c:v>
                </c:pt>
                <c:pt idx="3">
                  <c:v>0.14154369181989615</c:v>
                </c:pt>
                <c:pt idx="4">
                  <c:v>3.5411129751728887E-2</c:v>
                </c:pt>
                <c:pt idx="5">
                  <c:v>4.4146766151563427E-3</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-4.3187768595003451E-2</c:v>
                </c:pt>
                <c:pt idx="1">
                  <c:v>2.8186621013422383E-2</c:v>
                </c:pt>
                <c:pt idx="2">
                  <c:v>8.4122127680404668E-3</c:v>
                </c:pt>
                <c:pt idx="3">
                  <c:v>5.9977788084544237E-3</c:v>
                </c:pt>
                <c:pt idx="4">
                  <c:v>-5.3021286075576046E-4</c:v>
                </c:pt>
                <c:pt idx="5">
                  <c:v>1.1213688658419712E-3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Sheet1!$B$2:$B$10</c:f>
              <c:numCache>
                <c:formatCode>General</c:formatCode>
                <c:ptCount val="9"/>
                <c:pt idx="0">
                  <c:v>0.33495661866567283</c:v>
                </c:pt>
                <c:pt idx="1">
                  <c:v>0.14290204190012662</c:v>
                </c:pt>
                <c:pt idx="2">
                  <c:v>0.1426367440068825</c:v>
                </c:pt>
                <c:pt idx="3">
                  <c:v>0.13477890637743031</c:v>
                </c:pt>
                <c:pt idx="4">
                  <c:v>0.11501460187481841</c:v>
                </c:pt>
                <c:pt idx="5">
                  <c:v>7.2014001885060422E-2</c:v>
                </c:pt>
                <c:pt idx="6">
                  <c:v>3.5411129751728887E-2</c:v>
                </c:pt>
                <c:pt idx="7">
                  <c:v>6.7647854424658311E-3</c:v>
                </c:pt>
                <c:pt idx="8">
                  <c:v>1.5521170095814191E-2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5.888448856273143E-2</c:v>
                </c:pt>
                <c:pt idx="1">
                  <c:v>3.8574953017111641E-2</c:v>
                </c:pt>
                <c:pt idx="2">
                  <c:v>-5.1946576090862562E-2</c:v>
                </c:pt>
                <c:pt idx="3">
                  <c:v>-3.1074409457670399E-2</c:v>
                </c:pt>
                <c:pt idx="4">
                  <c:v>-1.2056496698223847E-2</c:v>
                </c:pt>
                <c:pt idx="5">
                  <c:v>-2.3819593330862152E-3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Sheet1!$B$2:$B$9</c:f>
              <c:numCache>
                <c:formatCode>General</c:formatCode>
                <c:ptCount val="8"/>
                <c:pt idx="0">
                  <c:v>-0.10854095629702509</c:v>
                </c:pt>
                <c:pt idx="1">
                  <c:v>5.6891682051759471E-2</c:v>
                </c:pt>
                <c:pt idx="2">
                  <c:v>5.4607400851110779E-2</c:v>
                </c:pt>
                <c:pt idx="3">
                  <c:v>-2.3647369476230445E-2</c:v>
                </c:pt>
                <c:pt idx="4">
                  <c:v>1.0210119567973363E-2</c:v>
                </c:pt>
                <c:pt idx="5">
                  <c:v>1.2843314904746266E-2</c:v>
                </c:pt>
                <c:pt idx="6">
                  <c:v>1.1315613030150532E-2</c:v>
                </c:pt>
                <c:pt idx="7">
                  <c:v>-9.2453442804151728E-3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Sheet1!$B$2:$B$10</c:f>
              <c:numCache>
                <c:formatCode>General</c:formatCode>
                <c:ptCount val="9"/>
                <c:pt idx="0">
                  <c:v>4.1843840151496059E-2</c:v>
                </c:pt>
                <c:pt idx="1">
                  <c:v>-5.1946576090862562E-2</c:v>
                </c:pt>
                <c:pt idx="2">
                  <c:v>3.8247371508918743E-2</c:v>
                </c:pt>
                <c:pt idx="3">
                  <c:v>-2.5591011469155156E-2</c:v>
                </c:pt>
                <c:pt idx="4">
                  <c:v>4.6063734469084378E-3</c:v>
                </c:pt>
                <c:pt idx="5">
                  <c:v>9.5675028393612943E-3</c:v>
                </c:pt>
                <c:pt idx="6">
                  <c:v>-1.2056496698223847E-2</c:v>
                </c:pt>
                <c:pt idx="7">
                  <c:v>-5.4833979885152455E-3</c:v>
                </c:pt>
                <c:pt idx="8">
                  <c:v>3.0540102681475643E-3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0.56511946298241633</c:v>
                </c:pt>
                <c:pt idx="1">
                  <c:v>0.20190322657864404</c:v>
                </c:pt>
                <c:pt idx="2">
                  <c:v>9.1552817726695671E-2</c:v>
                </c:pt>
                <c:pt idx="3">
                  <c:v>2.1661816114543295E-2</c:v>
                </c:pt>
                <c:pt idx="4">
                  <c:v>1.04760517529091E-2</c:v>
                </c:pt>
                <c:pt idx="5">
                  <c:v>0.10928662484479153</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2.8997452818310676E-2</c:v>
                </c:pt>
                <c:pt idx="1">
                  <c:v>-2.447855225275225E-2</c:v>
                </c:pt>
                <c:pt idx="2">
                  <c:v>4.5286350417331617E-3</c:v>
                </c:pt>
                <c:pt idx="3">
                  <c:v>-8.6760310660206896E-4</c:v>
                </c:pt>
                <c:pt idx="4">
                  <c:v>-1.2236843985210816E-3</c:v>
                </c:pt>
                <c:pt idx="5">
                  <c:v>-6.9562481021684195E-3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0.56511946298241633</c:v>
                </c:pt>
                <c:pt idx="1">
                  <c:v>0.12967410454850634</c:v>
                </c:pt>
                <c:pt idx="2">
                  <c:v>8.8913455519362028E-2</c:v>
                </c:pt>
                <c:pt idx="3">
                  <c:v>7.018882622971151E-2</c:v>
                </c:pt>
                <c:pt idx="4">
                  <c:v>2.166167400993348E-2</c:v>
                </c:pt>
                <c:pt idx="5">
                  <c:v>1.04760517529091E-2</c:v>
                </c:pt>
                <c:pt idx="6">
                  <c:v>0.11396642495716118</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4.2898931067313351E-3</c:v>
                </c:pt>
                <c:pt idx="1">
                  <c:v>-1.6705724060611854E-2</c:v>
                </c:pt>
                <c:pt idx="2">
                  <c:v>8.6403999219077793E-3</c:v>
                </c:pt>
                <c:pt idx="3">
                  <c:v>3.6711519374058414E-3</c:v>
                </c:pt>
                <c:pt idx="4">
                  <c:v>-5.266282218532016E-3</c:v>
                </c:pt>
                <c:pt idx="5">
                  <c:v>7.8147648760208879E-3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DE1D-4635-AF85-9DC074CD236F}"/>
              </c:ext>
            </c:extLst>
          </c:dPt>
          <c:dPt>
            <c:idx val="7"/>
            <c:invertIfNegative val="1"/>
            <c:bubble3D val="0"/>
            <c:extLst>
              <c:ext xmlns:c16="http://schemas.microsoft.com/office/drawing/2014/chart" uri="{C3380CC4-5D6E-409C-BE32-E72D297353CC}">
                <c16:uniqueId val="{00000001-DE1D-4635-AF85-9DC074CD236F}"/>
              </c:ext>
            </c:extLst>
          </c:dPt>
          <c:dPt>
            <c:idx val="9"/>
            <c:invertIfNegative val="1"/>
            <c:bubble3D val="0"/>
            <c:extLst>
              <c:ext xmlns:c16="http://schemas.microsoft.com/office/drawing/2014/chart" uri="{C3380CC4-5D6E-409C-BE32-E72D297353CC}">
                <c16:uniqueId val="{00000002-DE1D-4635-AF85-9DC074CD236F}"/>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Sheet1!$B$2:$B$8</c:f>
              <c:numCache>
                <c:formatCode>General</c:formatCode>
                <c:ptCount val="7"/>
                <c:pt idx="0">
                  <c:v>4.2898931067313351E-3</c:v>
                </c:pt>
                <c:pt idx="1">
                  <c:v>-4.2261970123096959E-3</c:v>
                </c:pt>
                <c:pt idx="2">
                  <c:v>6.0010377145741367E-3</c:v>
                </c:pt>
                <c:pt idx="3">
                  <c:v>-1.0787141460266575E-2</c:v>
                </c:pt>
                <c:pt idx="4">
                  <c:v>3.7679237856068359E-3</c:v>
                </c:pt>
                <c:pt idx="5">
                  <c:v>-5.266282218532016E-3</c:v>
                </c:pt>
                <c:pt idx="6">
                  <c:v>8.664969647117958E-3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ADEF-49F6-8907-F1A7B9DD7F84}"/>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7231161670813491E-3"/>
          <c:y val="0"/>
          <c:w val="0.99427656820054133"/>
          <c:h val="1"/>
        </c:manualLayout>
      </c:layout>
      <c:barChart>
        <c:barDir val="bar"/>
        <c:grouping val="clustered"/>
        <c:varyColors val="0"/>
        <c:ser>
          <c:idx val="2"/>
          <c:order val="0"/>
          <c:tx>
            <c:strRef>
              <c:f>Sheet1!$B$1</c:f>
              <c:strCache>
                <c:ptCount val="1"/>
                <c:pt idx="0">
                  <c:v>Value Share P3M</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Sheet1!$B$2:$B$7</c:f>
              <c:numCache>
                <c:formatCode>General</c:formatCode>
                <c:ptCount val="6"/>
                <c:pt idx="0">
                  <c:v>0.52373347168550743</c:v>
                </c:pt>
                <c:pt idx="1">
                  <c:v>0.18613857317233173</c:v>
                </c:pt>
                <c:pt idx="2">
                  <c:v>9.9684951123247836E-2</c:v>
                </c:pt>
                <c:pt idx="3">
                  <c:v>2.4235701196868683E-2</c:v>
                </c:pt>
                <c:pt idx="4">
                  <c:v>1.6144620862610648E-2</c:v>
                </c:pt>
                <c:pt idx="5">
                  <c:v>0.15006268195943362</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0.99999999999999989"/>
        </c:manualLayout>
      </c:layout>
      <c:barChart>
        <c:barDir val="bar"/>
        <c:grouping val="clustered"/>
        <c:varyColors val="1"/>
        <c:ser>
          <c:idx val="2"/>
          <c:order val="0"/>
          <c:tx>
            <c:strRef>
              <c:f>Sheet1!$B$1</c:f>
              <c:strCache>
                <c:ptCount val="1"/>
                <c:pt idx="0">
                  <c:v>Share DYA LY</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3-3DF5-46BE-9D1D-1A8C261A0E12}"/>
              </c:ext>
            </c:extLst>
          </c:dPt>
          <c:dPt>
            <c:idx val="1"/>
            <c:invertIfNegative val="1"/>
            <c:bubble3D val="0"/>
            <c:extLst>
              <c:ext xmlns:c16="http://schemas.microsoft.com/office/drawing/2014/chart" uri="{C3380CC4-5D6E-409C-BE32-E72D297353CC}">
                <c16:uniqueId val="{00000004-3DF5-46BE-9D1D-1A8C261A0E12}"/>
              </c:ext>
            </c:extLst>
          </c:dPt>
          <c:dPt>
            <c:idx val="7"/>
            <c:invertIfNegative val="1"/>
            <c:bubble3D val="0"/>
            <c:extLst>
              <c:ext xmlns:c16="http://schemas.microsoft.com/office/drawing/2014/chart" uri="{C3380CC4-5D6E-409C-BE32-E72D297353CC}">
                <c16:uniqueId val="{00000000-3DF5-46BE-9D1D-1A8C261A0E12}"/>
              </c:ext>
            </c:extLst>
          </c:dPt>
          <c:dPt>
            <c:idx val="8"/>
            <c:invertIfNegative val="1"/>
            <c:bubble3D val="0"/>
            <c:extLst>
              <c:ext xmlns:c16="http://schemas.microsoft.com/office/drawing/2014/chart" uri="{C3380CC4-5D6E-409C-BE32-E72D297353CC}">
                <c16:uniqueId val="{00000001-3DF5-46BE-9D1D-1A8C261A0E12}"/>
              </c:ext>
            </c:extLst>
          </c:dPt>
          <c:dPt>
            <c:idx val="9"/>
            <c:invertIfNegative val="1"/>
            <c:bubble3D val="0"/>
            <c:extLst>
              <c:ext xmlns:c16="http://schemas.microsoft.com/office/drawing/2014/chart" uri="{C3380CC4-5D6E-409C-BE32-E72D297353CC}">
                <c16:uniqueId val="{00000002-3DF5-46BE-9D1D-1A8C261A0E12}"/>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1.9667218573067524E-2</c:v>
                </c:pt>
                <c:pt idx="1">
                  <c:v>-1.8388093706605324E-2</c:v>
                </c:pt>
                <c:pt idx="2">
                  <c:v>6.7139621464989419E-3</c:v>
                </c:pt>
                <c:pt idx="3">
                  <c:v>2.8015025907381468E-3</c:v>
                </c:pt>
                <c:pt idx="4">
                  <c:v>-8.1089771007857026E-4</c:v>
                </c:pt>
                <c:pt idx="5">
                  <c:v>-9.9836918936208191E-3</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CC83-4477-B01B-B0D186000310}"/>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2.9637754501588801E-2"/>
          <c:y val="0"/>
          <c:w val="0.94722090149464533"/>
          <c:h val="1"/>
        </c:manualLayout>
      </c:layout>
      <c:barChart>
        <c:barDir val="bar"/>
        <c:grouping val="clustered"/>
        <c:varyColors val="0"/>
        <c:ser>
          <c:idx val="2"/>
          <c:order val="0"/>
          <c:tx>
            <c:strRef>
              <c:f>Sheet1!$B$1</c:f>
              <c:strCache>
                <c:ptCount val="1"/>
                <c:pt idx="0">
                  <c:v>Value Share</c:v>
                </c:pt>
              </c:strCache>
            </c:strRef>
          </c:tx>
          <c:spPr>
            <a:solidFill>
              <a:srgbClr val="AEABAB"/>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96E-7C48-A027-7E07C8448CCC}"/>
              </c:ext>
            </c:extLst>
          </c:dPt>
          <c:dPt>
            <c:idx val="2"/>
            <c:invertIfNegative val="0"/>
            <c:bubble3D val="0"/>
            <c:extLst>
              <c:ext xmlns:c16="http://schemas.microsoft.com/office/drawing/2014/chart" uri="{C3380CC4-5D6E-409C-BE32-E72D297353CC}">
                <c16:uniqueId val="{00000000-F71C-1B4A-8D77-7C0243C510E1}"/>
              </c:ext>
            </c:extLst>
          </c:dPt>
          <c:dLbls>
            <c:numFmt formatCode="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0.52373347168550743</c:v>
                </c:pt>
                <c:pt idx="1">
                  <c:v>0.10852888112070069</c:v>
                </c:pt>
                <c:pt idx="2">
                  <c:v>9.3963999902131043E-2</c:v>
                </c:pt>
                <c:pt idx="3">
                  <c:v>7.4909793649522008E-2</c:v>
                </c:pt>
                <c:pt idx="4">
                  <c:v>2.4235701196868683E-2</c:v>
                </c:pt>
                <c:pt idx="5">
                  <c:v>1.6144620862610648E-2</c:v>
                </c:pt>
                <c:pt idx="6">
                  <c:v>0.15848353158265943</c:v>
                </c:pt>
              </c:numCache>
            </c:numRef>
          </c:val>
          <c:extLst>
            <c:ext xmlns:c16="http://schemas.microsoft.com/office/drawing/2014/chart" uri="{C3380CC4-5D6E-409C-BE32-E72D297353CC}">
              <c16:uniqueId val="{00000000-CB2D-431A-8F3E-3B8C9C0ED983}"/>
            </c:ext>
          </c:extLst>
        </c:ser>
        <c:dLbls>
          <c:dLblPos val="ctr"/>
          <c:showLegendKey val="0"/>
          <c:showVal val="1"/>
          <c:showCatName val="0"/>
          <c:showSerName val="0"/>
          <c:showPercent val="0"/>
          <c:showBubbleSize val="0"/>
        </c:dLbls>
        <c:gapWidth val="10"/>
        <c:axId val="342373288"/>
        <c:axId val="342367408"/>
      </c:barChart>
      <c:catAx>
        <c:axId val="342373288"/>
        <c:scaling>
          <c:orientation val="maxMin"/>
        </c:scaling>
        <c:delete val="1"/>
        <c:axPos val="l"/>
        <c:numFmt formatCode="General" sourceLinked="1"/>
        <c:majorTickMark val="none"/>
        <c:minorTickMark val="none"/>
        <c:tickLblPos val="nextTo"/>
        <c:crossAx val="342367408"/>
        <c:crosses val="autoZero"/>
        <c:auto val="1"/>
        <c:lblAlgn val="ctr"/>
        <c:lblOffset val="100"/>
        <c:noMultiLvlLbl val="0"/>
      </c:catAx>
      <c:valAx>
        <c:axId val="342367408"/>
        <c:scaling>
          <c:orientation val="minMax"/>
        </c:scaling>
        <c:delete val="1"/>
        <c:axPos val="t"/>
        <c:numFmt formatCode="General" sourceLinked="1"/>
        <c:majorTickMark val="out"/>
        <c:minorTickMark val="none"/>
        <c:tickLblPos val="nextTo"/>
        <c:crossAx val="342373288"/>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CH"/>
    </a:p>
  </c:txPr>
  <c:externalData r:id="rId2">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3907225964830213E-2"/>
          <c:y val="0"/>
          <c:w val="0.84667179138388937"/>
          <c:h val="1"/>
        </c:manualLayout>
      </c:layout>
      <c:barChart>
        <c:barDir val="bar"/>
        <c:grouping val="clustered"/>
        <c:varyColors val="1"/>
        <c:ser>
          <c:idx val="2"/>
          <c:order val="0"/>
          <c:tx>
            <c:strRef>
              <c:f>Sheet1!$B$1</c:f>
              <c:strCache>
                <c:ptCount val="1"/>
                <c:pt idx="0">
                  <c:v>Share DYA P3M</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E9EF-4CE6-A214-9DC3293EB715}"/>
              </c:ext>
            </c:extLst>
          </c:dPt>
          <c:dPt>
            <c:idx val="3"/>
            <c:invertIfNegative val="1"/>
            <c:bubble3D val="0"/>
            <c:extLst>
              <c:ext xmlns:c16="http://schemas.microsoft.com/office/drawing/2014/chart" uri="{C3380CC4-5D6E-409C-BE32-E72D297353CC}">
                <c16:uniqueId val="{00000001-E9EF-4CE6-A214-9DC3293EB715}"/>
              </c:ext>
            </c:extLst>
          </c:dPt>
          <c:dPt>
            <c:idx val="7"/>
            <c:invertIfNegative val="1"/>
            <c:bubble3D val="0"/>
            <c:extLst>
              <c:ext xmlns:c16="http://schemas.microsoft.com/office/drawing/2014/chart" uri="{C3380CC4-5D6E-409C-BE32-E72D297353CC}">
                <c16:uniqueId val="{00000002-E9EF-4CE6-A214-9DC3293EB715}"/>
              </c:ext>
            </c:extLst>
          </c:dPt>
          <c:dLbls>
            <c:numFmt formatCode="\+0.0%;\-0.0%;0.0%" sourceLinked="0"/>
            <c:spPr>
              <a:noFill/>
              <a:ln>
                <a:noFill/>
              </a:ln>
              <a:effectLst/>
            </c:spPr>
            <c:txPr>
              <a:bodyPr rot="0" spcFirstLastPara="1" vertOverflow="ellipsis" vert="horz" wrap="none" anchor="ctr" anchorCtr="1">
                <a:spAutoFit/>
              </a:bodyPr>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Sheet1!$A$2:$A$2</c:f>
              <c:strCache>
                <c:ptCount val="1"/>
              </c:strCache>
            </c:strRef>
          </c:cat>
          <c:val>
            <c:numRef>
              <c:f>Sheet1!$B$2:$B$7</c:f>
              <c:numCache>
                <c:formatCode>General</c:formatCode>
                <c:ptCount val="6"/>
                <c:pt idx="0">
                  <c:v>-6.1254214823056596E-3</c:v>
                </c:pt>
                <c:pt idx="1">
                  <c:v>-2.1815276979494314E-2</c:v>
                </c:pt>
                <c:pt idx="2">
                  <c:v>1.32622070638891E-2</c:v>
                </c:pt>
                <c:pt idx="3">
                  <c:v>3.404909932586353E-3</c:v>
                </c:pt>
                <c:pt idx="4">
                  <c:v>-2.870022864424903E-3</c:v>
                </c:pt>
                <c:pt idx="5">
                  <c:v>1.4143604329749426E-2</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0-0D39-4327-A82F-980301E62A6B}"/>
            </c:ext>
          </c:extLst>
        </c:ser>
        <c:dLbls>
          <c:dLblPos val="ctr"/>
          <c:showLegendKey val="0"/>
          <c:showVal val="1"/>
          <c:showCatName val="0"/>
          <c:showSerName val="0"/>
          <c:showPercent val="0"/>
          <c:showBubbleSize val="0"/>
        </c:dLbls>
        <c:gapWidth val="10"/>
        <c:axId val="342368976"/>
        <c:axId val="342371720"/>
      </c:barChart>
      <c:catAx>
        <c:axId val="342368976"/>
        <c:scaling>
          <c:orientation val="maxMin"/>
        </c:scaling>
        <c:delete val="1"/>
        <c:axPos val="l"/>
        <c:numFmt formatCode="General" sourceLinked="1"/>
        <c:majorTickMark val="out"/>
        <c:minorTickMark val="none"/>
        <c:tickLblPos val="nextTo"/>
        <c:crossAx val="342371720"/>
        <c:crossesAt val="0"/>
        <c:auto val="1"/>
        <c:lblAlgn val="ctr"/>
        <c:lblOffset val="100"/>
        <c:noMultiLvlLbl val="0"/>
      </c:catAx>
      <c:valAx>
        <c:axId val="342371720"/>
        <c:scaling>
          <c:orientation val="minMax"/>
        </c:scaling>
        <c:delete val="1"/>
        <c:axPos val="t"/>
        <c:numFmt formatCode="0%" sourceLinked="0"/>
        <c:majorTickMark val="out"/>
        <c:minorTickMark val="none"/>
        <c:tickLblPos val="nextTo"/>
        <c:crossAx val="342368976"/>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1" i="0">
          <a:solidFill>
            <a:schemeClr val="tx2"/>
          </a:solidFill>
          <a:latin typeface="Nexa Bold" panose="02000000000000000000" pitchFamily="2" charset="0"/>
        </a:defRPr>
      </a:pPr>
      <a:endParaRPr lang="en-CH"/>
    </a:p>
  </c:txPr>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F5F7F6-F331-41A3-992E-AA52FE44B72F}" type="datetimeFigureOut">
              <a:rPr lang="en-AE" smtClean="0"/>
              <a:t>11/09/2025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D11946-C648-4AB1-BBAC-E03745FD1C4B}" type="slidenum">
              <a:rPr lang="en-AE" smtClean="0"/>
              <a:t>‹#›</a:t>
            </a:fld>
            <a:endParaRPr lang="en-AE"/>
          </a:p>
        </p:txBody>
      </p:sp>
    </p:spTree>
    <p:extLst>
      <p:ext uri="{BB962C8B-B14F-4D97-AF65-F5344CB8AC3E}">
        <p14:creationId xmlns:p14="http://schemas.microsoft.com/office/powerpoint/2010/main" val="1415261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28096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700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487667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00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16357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485071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Nexa" pitchFamily="2" charset="77"/>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Nexa" pitchFamily="2" charset="77"/>
              <a:ea typeface="+mn-ea"/>
              <a:cs typeface="+mn-cs"/>
            </a:endParaRPr>
          </a:p>
        </p:txBody>
      </p:sp>
    </p:spTree>
    <p:extLst>
      <p:ext uri="{BB962C8B-B14F-4D97-AF65-F5344CB8AC3E}">
        <p14:creationId xmlns:p14="http://schemas.microsoft.com/office/powerpoint/2010/main" val="41503426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4108533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AD88733-A950-4FD9-BB22-12C5F40A2B17}" type="datetime1">
              <a:rPr lang="en-US" smtClean="0"/>
              <a:t>9/11/2025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2295532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D0D826C-3918-43B8-8876-8BF4AD49A296}" type="datetime1">
              <a:rPr lang="en-US" smtClean="0"/>
              <a:t>9/11/2025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40846785"/>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5BD8B8-06BA-4B5F-9200-6DA7BF53AEE1}" type="datetime1">
              <a:rPr lang="en-US" smtClean="0"/>
              <a:t>9/11/2025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16857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8DDD3F4-0D6F-47E6-8593-EBB56382158D}" type="datetime1">
              <a:rPr lang="en-US" smtClean="0"/>
              <a:t>9/11/2025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2179704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481EDE10-9189-495B-88A9-03D561B73E49}" type="datetime1">
              <a:rPr lang="en-US" smtClean="0"/>
              <a:t>9/11/2025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866563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5B921D7A-97AA-4985-8FE0-49BBE088E6BB}" type="datetime1">
              <a:rPr lang="en-US" smtClean="0"/>
              <a:t>9/11/2025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5089182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24D81D-141B-465B-A842-D04818E8D5FB}" type="datetime1">
              <a:rPr lang="en-US" smtClean="0"/>
              <a:t>9/11/2025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77613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59209FE-0AC8-4D18-96D5-6E9638B202A2}" type="datetime1">
              <a:rPr lang="en-US" smtClean="0"/>
              <a:t>9/11/2025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2441942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E02F045-F5C7-4498-9217-73B05A860CC1}" type="datetime1">
              <a:rPr lang="en-US" smtClean="0"/>
              <a:t>9/11/2025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360770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E611D128-3D56-4D12-9102-5B8046DC7D49}" type="datetime1">
              <a:rPr lang="en-US" smtClean="0"/>
              <a:t>9/11/2025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4129952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5E5FBACC-2EC0-48A4-B2D8-745D4C1642BC}" type="datetime1">
              <a:rPr lang="en-US" smtClean="0"/>
              <a:t>9/11/2025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7382139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A24546CE-4E0A-4030-9BD9-0990FFC57DC8}" type="datetime1">
              <a:rPr lang="en-US" smtClean="0"/>
              <a:t>9/11/2025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5636913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51329A59-9E64-4DFE-A7D9-256D04649A61}" type="datetime1">
              <a:rPr lang="en-US" smtClean="0"/>
              <a:t>9/11/2025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473666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6F0DC129-0048-45FE-BBD5-D4D0DE1EF9FA}" type="datetime1">
              <a:rPr lang="en-US" smtClean="0"/>
              <a:t>9/11/2025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0476795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35644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8BAF3DA6-6EB4-4243-982C-859B2894A60B}" type="datetime1">
              <a:rPr lang="en-US" smtClean="0"/>
              <a:t>9/11/2025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2119768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F489141C-F318-4CF0-BFCD-4EC149E8EA4C}" type="datetime1">
              <a:rPr lang="en-US" smtClean="0"/>
              <a:t>9/11/2025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4083739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B186165-B559-4ABC-B6D8-592E97CC6A4B}" type="datetime1">
              <a:rPr lang="en-US" smtClean="0"/>
              <a:t>9/11/2025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7178134"/>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3E2A59C-2832-41BC-9A21-812AF13E17D3}" type="datetime1">
              <a:rPr lang="en-US" smtClean="0"/>
              <a:t>9/11/2025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00747644"/>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1B8321AA-2433-4167-A1F9-283E2C3DC3B6}" type="datetime1">
              <a:rPr lang="en-US" smtClean="0"/>
              <a:t>9/11/2025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46938089"/>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1BEBE96-9371-4025-9EF2-371CDB24436C}" type="datetime1">
              <a:rPr lang="en-US" smtClean="0"/>
              <a:t>9/11/2025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9438470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2FA37B67-A761-4DFE-B797-71C96E477701}" type="datetime1">
              <a:rPr lang="en-US" smtClean="0"/>
              <a:t>9/11/2025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5112145"/>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CA15C64-AED6-4E75-9F70-581FD82EDF9D}" type="datetime1">
              <a:rPr lang="en-US" smtClean="0"/>
              <a:t>9/11/2025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9478586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2AA3EA54-D3AC-4F40-B6D1-EC9E733A9166}" type="datetime1">
              <a:rPr lang="en-US" smtClean="0"/>
              <a:t>9/11/2025</a:t>
            </a:fld>
            <a:endParaRPr lang="en-US"/>
          </a:p>
        </p:txBody>
      </p:sp>
    </p:spTree>
    <p:extLst>
      <p:ext uri="{BB962C8B-B14F-4D97-AF65-F5344CB8AC3E}">
        <p14:creationId xmlns:p14="http://schemas.microsoft.com/office/powerpoint/2010/main" val="2146226508"/>
      </p:ext>
    </p:extLst>
  </p:cSld>
  <p:clrMap bg1="lt1" tx1="dk1" bg2="lt2" tx2="dk2" accent1="accent1" accent2="accent2" accent3="accent3" accent4="accent4" accent5="accent5" accent6="accent6" hlink="hlink" folHlink="folHlink"/>
  <p:sldLayoutIdLst>
    <p:sldLayoutId id="2147483843" r:id="rId1"/>
    <p:sldLayoutId id="2147483847" r:id="rId2"/>
    <p:sldLayoutId id="2147483848" r:id="rId3"/>
    <p:sldLayoutId id="2147483849" r:id="rId4"/>
    <p:sldLayoutId id="2147483850" r:id="rId5"/>
    <p:sldLayoutId id="2147483851" r:id="rId6"/>
    <p:sldLayoutId id="2147483852" r:id="rId7"/>
    <p:sldLayoutId id="2147483853" r:id="rId8"/>
    <p:sldLayoutId id="2147483854" r:id="rId9"/>
    <p:sldLayoutId id="2147483855" r:id="rId10"/>
    <p:sldLayoutId id="2147483856" r:id="rId11"/>
    <p:sldLayoutId id="2147483857" r:id="rId12"/>
    <p:sldLayoutId id="2147483858" r:id="rId13"/>
    <p:sldLayoutId id="2147483859" r:id="rId14"/>
    <p:sldLayoutId id="2147483860" r:id="rId15"/>
    <p:sldLayoutId id="2147483861" r:id="rId16"/>
    <p:sldLayoutId id="2147483862" r:id="rId17"/>
    <p:sldLayoutId id="2147483863" r:id="rId18"/>
    <p:sldLayoutId id="2147483864" r:id="rId19"/>
    <p:sldLayoutId id="2147483865" r:id="rId20"/>
    <p:sldLayoutId id="2147483866" r:id="rId21"/>
    <p:sldLayoutId id="2147483867" r:id="rId22"/>
    <p:sldLayoutId id="2147483902" r:id="rId23"/>
    <p:sldLayoutId id="2147483903"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10.xml.rels><?xml version="1.0" encoding="UTF-8" standalone="yes"?>
<Relationships xmlns="http://schemas.openxmlformats.org/package/2006/relationships"><Relationship Id="rId3" Type="http://schemas.openxmlformats.org/officeDocument/2006/relationships/chart" Target="../charts/chart46.xml"/><Relationship Id="rId7" Type="http://schemas.openxmlformats.org/officeDocument/2006/relationships/chart" Target="../charts/chart50.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chart" Target="../charts/chart49.xml"/><Relationship Id="rId5" Type="http://schemas.openxmlformats.org/officeDocument/2006/relationships/chart" Target="../charts/chart48.xml"/><Relationship Id="rId4" Type="http://schemas.openxmlformats.org/officeDocument/2006/relationships/chart" Target="../charts/chart47.xml"/></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7.xml"/><Relationship Id="rId1" Type="http://schemas.openxmlformats.org/officeDocument/2006/relationships/tags" Target="../tags/tag80.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6.xml"/></Relationships>
</file>

<file path=ppt/slides/_rels/slide101.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7.xml"/><Relationship Id="rId1" Type="http://schemas.openxmlformats.org/officeDocument/2006/relationships/tags" Target="../tags/tag81.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7.xml"/></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7.xml"/><Relationship Id="rId1" Type="http://schemas.openxmlformats.org/officeDocument/2006/relationships/tags" Target="../tags/tag82.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8.xml"/></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7.xml"/><Relationship Id="rId1" Type="http://schemas.openxmlformats.org/officeDocument/2006/relationships/tags" Target="../tags/tag83.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9.xml"/></Relationships>
</file>

<file path=ppt/slides/_rels/slide104.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7.xml"/><Relationship Id="rId1" Type="http://schemas.openxmlformats.org/officeDocument/2006/relationships/tags" Target="../tags/tag84.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60.xml"/></Relationships>
</file>

<file path=ppt/slides/_rels/slide11.xml.rels><?xml version="1.0" encoding="UTF-8" standalone="yes"?>
<Relationships xmlns="http://schemas.openxmlformats.org/package/2006/relationships"><Relationship Id="rId3" Type="http://schemas.openxmlformats.org/officeDocument/2006/relationships/chart" Target="../charts/chart51.xml"/><Relationship Id="rId7" Type="http://schemas.openxmlformats.org/officeDocument/2006/relationships/chart" Target="../charts/chart55.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chart" Target="../charts/chart54.xml"/><Relationship Id="rId5" Type="http://schemas.openxmlformats.org/officeDocument/2006/relationships/chart" Target="../charts/chart53.xml"/><Relationship Id="rId4" Type="http://schemas.openxmlformats.org/officeDocument/2006/relationships/chart" Target="../charts/chart52.xml"/></Relationships>
</file>

<file path=ppt/slides/_rels/slide12.xml.rels><?xml version="1.0" encoding="UTF-8" standalone="yes"?>
<Relationships xmlns="http://schemas.openxmlformats.org/package/2006/relationships"><Relationship Id="rId3" Type="http://schemas.openxmlformats.org/officeDocument/2006/relationships/chart" Target="../charts/chart56.xml"/><Relationship Id="rId7" Type="http://schemas.openxmlformats.org/officeDocument/2006/relationships/chart" Target="../charts/chart60.xml"/><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chart" Target="../charts/chart59.xml"/><Relationship Id="rId5" Type="http://schemas.openxmlformats.org/officeDocument/2006/relationships/chart" Target="../charts/chart58.xml"/><Relationship Id="rId4" Type="http://schemas.openxmlformats.org/officeDocument/2006/relationships/chart" Target="../charts/chart57.xml"/></Relationships>
</file>

<file path=ppt/slides/_rels/slide13.xml.rels><?xml version="1.0" encoding="UTF-8" standalone="yes"?>
<Relationships xmlns="http://schemas.openxmlformats.org/package/2006/relationships"><Relationship Id="rId3" Type="http://schemas.openxmlformats.org/officeDocument/2006/relationships/chart" Target="../charts/chart61.xml"/><Relationship Id="rId7" Type="http://schemas.openxmlformats.org/officeDocument/2006/relationships/chart" Target="../charts/chart65.xml"/><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chart" Target="../charts/chart64.xml"/><Relationship Id="rId5" Type="http://schemas.openxmlformats.org/officeDocument/2006/relationships/chart" Target="../charts/chart63.xml"/><Relationship Id="rId4" Type="http://schemas.openxmlformats.org/officeDocument/2006/relationships/chart" Target="../charts/chart62.xml"/></Relationships>
</file>

<file path=ppt/slides/_rels/slide14.xml.rels><?xml version="1.0" encoding="UTF-8" standalone="yes"?>
<Relationships xmlns="http://schemas.openxmlformats.org/package/2006/relationships"><Relationship Id="rId3" Type="http://schemas.openxmlformats.org/officeDocument/2006/relationships/chart" Target="../charts/chart66.xml"/><Relationship Id="rId7" Type="http://schemas.openxmlformats.org/officeDocument/2006/relationships/chart" Target="../charts/chart70.xm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chart" Target="../charts/chart69.xml"/><Relationship Id="rId5" Type="http://schemas.openxmlformats.org/officeDocument/2006/relationships/chart" Target="../charts/chart68.xml"/><Relationship Id="rId4" Type="http://schemas.openxmlformats.org/officeDocument/2006/relationships/chart" Target="../charts/chart67.xml"/></Relationships>
</file>

<file path=ppt/slides/_rels/slide15.xml.rels><?xml version="1.0" encoding="UTF-8" standalone="yes"?>
<Relationships xmlns="http://schemas.openxmlformats.org/package/2006/relationships"><Relationship Id="rId3" Type="http://schemas.openxmlformats.org/officeDocument/2006/relationships/chart" Target="../charts/chart71.xml"/><Relationship Id="rId7" Type="http://schemas.openxmlformats.org/officeDocument/2006/relationships/chart" Target="../charts/chart75.xml"/><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chart" Target="../charts/chart74.xml"/><Relationship Id="rId5" Type="http://schemas.openxmlformats.org/officeDocument/2006/relationships/chart" Target="../charts/chart73.xml"/><Relationship Id="rId4" Type="http://schemas.openxmlformats.org/officeDocument/2006/relationships/chart" Target="../charts/chart72.xml"/></Relationships>
</file>

<file path=ppt/slides/_rels/slide16.xml.rels><?xml version="1.0" encoding="UTF-8" standalone="yes"?>
<Relationships xmlns="http://schemas.openxmlformats.org/package/2006/relationships"><Relationship Id="rId3" Type="http://schemas.openxmlformats.org/officeDocument/2006/relationships/chart" Target="../charts/chart76.xml"/><Relationship Id="rId7" Type="http://schemas.openxmlformats.org/officeDocument/2006/relationships/chart" Target="../charts/chart80.xm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chart" Target="../charts/chart79.xml"/><Relationship Id="rId5" Type="http://schemas.openxmlformats.org/officeDocument/2006/relationships/chart" Target="../charts/chart78.xml"/><Relationship Id="rId4" Type="http://schemas.openxmlformats.org/officeDocument/2006/relationships/chart" Target="../charts/chart77.xml"/></Relationships>
</file>

<file path=ppt/slides/_rels/slide17.xml.rels><?xml version="1.0" encoding="UTF-8" standalone="yes"?>
<Relationships xmlns="http://schemas.openxmlformats.org/package/2006/relationships"><Relationship Id="rId3" Type="http://schemas.openxmlformats.org/officeDocument/2006/relationships/chart" Target="../charts/chart81.xml"/><Relationship Id="rId7" Type="http://schemas.openxmlformats.org/officeDocument/2006/relationships/chart" Target="../charts/chart85.xml"/><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chart" Target="../charts/chart84.xml"/><Relationship Id="rId5" Type="http://schemas.openxmlformats.org/officeDocument/2006/relationships/chart" Target="../charts/chart83.xml"/><Relationship Id="rId4" Type="http://schemas.openxmlformats.org/officeDocument/2006/relationships/chart" Target="../charts/chart82.xml"/></Relationships>
</file>

<file path=ppt/slides/_rels/slide18.xml.rels><?xml version="1.0" encoding="UTF-8" standalone="yes"?>
<Relationships xmlns="http://schemas.openxmlformats.org/package/2006/relationships"><Relationship Id="rId3" Type="http://schemas.openxmlformats.org/officeDocument/2006/relationships/chart" Target="../charts/chart86.xml"/><Relationship Id="rId7" Type="http://schemas.openxmlformats.org/officeDocument/2006/relationships/chart" Target="../charts/chart90.xml"/><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chart" Target="../charts/chart89.xml"/><Relationship Id="rId5" Type="http://schemas.openxmlformats.org/officeDocument/2006/relationships/chart" Target="../charts/chart88.xml"/><Relationship Id="rId4" Type="http://schemas.openxmlformats.org/officeDocument/2006/relationships/chart" Target="../charts/chart87.xml"/></Relationships>
</file>

<file path=ppt/slides/_rels/slide19.xml.rels><?xml version="1.0" encoding="UTF-8" standalone="yes"?>
<Relationships xmlns="http://schemas.openxmlformats.org/package/2006/relationships"><Relationship Id="rId3" Type="http://schemas.openxmlformats.org/officeDocument/2006/relationships/chart" Target="../charts/chart91.xml"/><Relationship Id="rId7" Type="http://schemas.openxmlformats.org/officeDocument/2006/relationships/chart" Target="../charts/chart95.xml"/><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chart" Target="../charts/chart94.xml"/><Relationship Id="rId5" Type="http://schemas.openxmlformats.org/officeDocument/2006/relationships/chart" Target="../charts/chart93.xml"/><Relationship Id="rId4" Type="http://schemas.openxmlformats.org/officeDocument/2006/relationships/chart" Target="../charts/chart92.xml"/></Relationships>
</file>

<file path=ppt/slides/_rels/slide2.xml.rels><?xml version="1.0" encoding="UTF-8" standalone="yes"?>
<Relationships xmlns="http://schemas.openxmlformats.org/package/2006/relationships"><Relationship Id="rId3" Type="http://schemas.openxmlformats.org/officeDocument/2006/relationships/chart" Target="../charts/chart6.xml"/><Relationship Id="rId7" Type="http://schemas.openxmlformats.org/officeDocument/2006/relationships/chart" Target="../charts/chart10.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chart" Target="../charts/chart9.xml"/><Relationship Id="rId5" Type="http://schemas.openxmlformats.org/officeDocument/2006/relationships/chart" Target="../charts/chart8.xml"/><Relationship Id="rId4" Type="http://schemas.openxmlformats.org/officeDocument/2006/relationships/chart" Target="../charts/chart7.xml"/></Relationships>
</file>

<file path=ppt/slides/_rels/slide20.xml.rels><?xml version="1.0" encoding="UTF-8" standalone="yes"?>
<Relationships xmlns="http://schemas.openxmlformats.org/package/2006/relationships"><Relationship Id="rId3" Type="http://schemas.openxmlformats.org/officeDocument/2006/relationships/chart" Target="../charts/chart96.xml"/><Relationship Id="rId7" Type="http://schemas.openxmlformats.org/officeDocument/2006/relationships/chart" Target="../charts/chart100.xml"/><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chart" Target="../charts/chart99.xml"/><Relationship Id="rId5" Type="http://schemas.openxmlformats.org/officeDocument/2006/relationships/chart" Target="../charts/chart98.xml"/><Relationship Id="rId4" Type="http://schemas.openxmlformats.org/officeDocument/2006/relationships/chart" Target="../charts/chart97.xml"/></Relationships>
</file>

<file path=ppt/slides/_rels/slide21.xml.rels><?xml version="1.0" encoding="UTF-8" standalone="yes"?>
<Relationships xmlns="http://schemas.openxmlformats.org/package/2006/relationships"><Relationship Id="rId3" Type="http://schemas.openxmlformats.org/officeDocument/2006/relationships/chart" Target="../charts/chart101.xml"/><Relationship Id="rId7" Type="http://schemas.openxmlformats.org/officeDocument/2006/relationships/chart" Target="../charts/chart105.xml"/><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chart" Target="../charts/chart104.xml"/><Relationship Id="rId5" Type="http://schemas.openxmlformats.org/officeDocument/2006/relationships/chart" Target="../charts/chart103.xml"/><Relationship Id="rId4" Type="http://schemas.openxmlformats.org/officeDocument/2006/relationships/chart" Target="../charts/chart102.xml"/></Relationships>
</file>

<file path=ppt/slides/_rels/slide22.xml.rels><?xml version="1.0" encoding="UTF-8" standalone="yes"?>
<Relationships xmlns="http://schemas.openxmlformats.org/package/2006/relationships"><Relationship Id="rId3" Type="http://schemas.openxmlformats.org/officeDocument/2006/relationships/chart" Target="../charts/chart106.xml"/><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chart" Target="../charts/chart107.xml"/></Relationships>
</file>

<file path=ppt/slides/_rels/slide23.xml.rels><?xml version="1.0" encoding="UTF-8" standalone="yes"?>
<Relationships xmlns="http://schemas.openxmlformats.org/package/2006/relationships"><Relationship Id="rId3" Type="http://schemas.openxmlformats.org/officeDocument/2006/relationships/chart" Target="../charts/chart108.xml"/><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chart" Target="../charts/chart109.xml"/></Relationships>
</file>

<file path=ppt/slides/_rels/slide24.xml.rels><?xml version="1.0" encoding="UTF-8" standalone="yes"?>
<Relationships xmlns="http://schemas.openxmlformats.org/package/2006/relationships"><Relationship Id="rId3" Type="http://schemas.openxmlformats.org/officeDocument/2006/relationships/chart" Target="../charts/chart110.xml"/><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chart" Target="../charts/chart111.xml"/></Relationships>
</file>

<file path=ppt/slides/_rels/slide25.xml.rels><?xml version="1.0" encoding="UTF-8" standalone="yes"?>
<Relationships xmlns="http://schemas.openxmlformats.org/package/2006/relationships"><Relationship Id="rId3" Type="http://schemas.openxmlformats.org/officeDocument/2006/relationships/chart" Target="../charts/chart112.xml"/><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chart" Target="../charts/chart113.xml"/></Relationships>
</file>

<file path=ppt/slides/_rels/slide26.xml.rels><?xml version="1.0" encoding="UTF-8" standalone="yes"?>
<Relationships xmlns="http://schemas.openxmlformats.org/package/2006/relationships"><Relationship Id="rId3" Type="http://schemas.openxmlformats.org/officeDocument/2006/relationships/chart" Target="../charts/chart114.xml"/><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chart" Target="../charts/chart115.xml"/></Relationships>
</file>

<file path=ppt/slides/_rels/slide27.xml.rels><?xml version="1.0" encoding="UTF-8" standalone="yes"?>
<Relationships xmlns="http://schemas.openxmlformats.org/package/2006/relationships"><Relationship Id="rId3" Type="http://schemas.openxmlformats.org/officeDocument/2006/relationships/chart" Target="../charts/chart116.xml"/><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chart" Target="../charts/chart117.xml"/></Relationships>
</file>

<file path=ppt/slides/_rels/slide28.xml.rels><?xml version="1.0" encoding="UTF-8" standalone="yes"?>
<Relationships xmlns="http://schemas.openxmlformats.org/package/2006/relationships"><Relationship Id="rId3" Type="http://schemas.openxmlformats.org/officeDocument/2006/relationships/chart" Target="../charts/chart118.xml"/><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chart" Target="../charts/chart119.xml"/></Relationships>
</file>

<file path=ppt/slides/_rels/slide29.xml.rels><?xml version="1.0" encoding="UTF-8" standalone="yes"?>
<Relationships xmlns="http://schemas.openxmlformats.org/package/2006/relationships"><Relationship Id="rId3" Type="http://schemas.openxmlformats.org/officeDocument/2006/relationships/chart" Target="../charts/chart120.xml"/><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chart" Target="../charts/chart121.xml"/></Relationships>
</file>

<file path=ppt/slides/_rels/slide3.xml.rels><?xml version="1.0" encoding="UTF-8" standalone="yes"?>
<Relationships xmlns="http://schemas.openxmlformats.org/package/2006/relationships"><Relationship Id="rId3" Type="http://schemas.openxmlformats.org/officeDocument/2006/relationships/chart" Target="../charts/chart11.xml"/><Relationship Id="rId7" Type="http://schemas.openxmlformats.org/officeDocument/2006/relationships/chart" Target="../charts/chart15.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chart" Target="../charts/chart14.xml"/><Relationship Id="rId5" Type="http://schemas.openxmlformats.org/officeDocument/2006/relationships/chart" Target="../charts/chart13.xml"/><Relationship Id="rId4" Type="http://schemas.openxmlformats.org/officeDocument/2006/relationships/chart" Target="../charts/chart12.xml"/></Relationships>
</file>

<file path=ppt/slides/_rels/slide30.xml.rels><?xml version="1.0" encoding="UTF-8" standalone="yes"?>
<Relationships xmlns="http://schemas.openxmlformats.org/package/2006/relationships"><Relationship Id="rId3" Type="http://schemas.openxmlformats.org/officeDocument/2006/relationships/chart" Target="../charts/chart122.xml"/><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chart" Target="../charts/chart123.xml"/></Relationships>
</file>

<file path=ppt/slides/_rels/slide31.xml.rels><?xml version="1.0" encoding="UTF-8" standalone="yes"?>
<Relationships xmlns="http://schemas.openxmlformats.org/package/2006/relationships"><Relationship Id="rId3" Type="http://schemas.openxmlformats.org/officeDocument/2006/relationships/chart" Target="../charts/chart124.xml"/><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chart" Target="../charts/chart125.xml"/></Relationships>
</file>

<file path=ppt/slides/_rels/slide32.xml.rels><?xml version="1.0" encoding="UTF-8" standalone="yes"?>
<Relationships xmlns="http://schemas.openxmlformats.org/package/2006/relationships"><Relationship Id="rId3" Type="http://schemas.openxmlformats.org/officeDocument/2006/relationships/chart" Target="../charts/chart126.xml"/><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chart" Target="../charts/chart127.xml"/></Relationships>
</file>

<file path=ppt/slides/_rels/slide33.xml.rels><?xml version="1.0" encoding="UTF-8" standalone="yes"?>
<Relationships xmlns="http://schemas.openxmlformats.org/package/2006/relationships"><Relationship Id="rId3" Type="http://schemas.openxmlformats.org/officeDocument/2006/relationships/chart" Target="../charts/chart128.xml"/><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chart" Target="../charts/chart129.xml"/></Relationships>
</file>

<file path=ppt/slides/_rels/slide34.xml.rels><?xml version="1.0" encoding="UTF-8" standalone="yes"?>
<Relationships xmlns="http://schemas.openxmlformats.org/package/2006/relationships"><Relationship Id="rId3" Type="http://schemas.openxmlformats.org/officeDocument/2006/relationships/chart" Target="../charts/chart130.xml"/><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chart" Target="../charts/chart131.xml"/></Relationships>
</file>

<file path=ppt/slides/_rels/slide35.xml.rels><?xml version="1.0" encoding="UTF-8" standalone="yes"?>
<Relationships xmlns="http://schemas.openxmlformats.org/package/2006/relationships"><Relationship Id="rId3" Type="http://schemas.openxmlformats.org/officeDocument/2006/relationships/chart" Target="../charts/chart132.xml"/><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chart" Target="../charts/chart133.xml"/></Relationships>
</file>

<file path=ppt/slides/_rels/slide36.xml.rels><?xml version="1.0" encoding="UTF-8" standalone="yes"?>
<Relationships xmlns="http://schemas.openxmlformats.org/package/2006/relationships"><Relationship Id="rId3" Type="http://schemas.openxmlformats.org/officeDocument/2006/relationships/chart" Target="../charts/chart134.xml"/><Relationship Id="rId2" Type="http://schemas.openxmlformats.org/officeDocument/2006/relationships/notesSlide" Target="../notesSlides/notesSlide36.xml"/><Relationship Id="rId1" Type="http://schemas.openxmlformats.org/officeDocument/2006/relationships/slideLayout" Target="../slideLayouts/slideLayout7.xml"/><Relationship Id="rId5" Type="http://schemas.openxmlformats.org/officeDocument/2006/relationships/chart" Target="../charts/chart136.xml"/><Relationship Id="rId4" Type="http://schemas.openxmlformats.org/officeDocument/2006/relationships/chart" Target="../charts/chart135.xml"/></Relationships>
</file>

<file path=ppt/slides/_rels/slide37.xml.rels><?xml version="1.0" encoding="UTF-8" standalone="yes"?>
<Relationships xmlns="http://schemas.openxmlformats.org/package/2006/relationships"><Relationship Id="rId3" Type="http://schemas.openxmlformats.org/officeDocument/2006/relationships/chart" Target="../charts/chart137.xml"/><Relationship Id="rId2" Type="http://schemas.openxmlformats.org/officeDocument/2006/relationships/notesSlide" Target="../notesSlides/notesSlide37.xml"/><Relationship Id="rId1" Type="http://schemas.openxmlformats.org/officeDocument/2006/relationships/slideLayout" Target="../slideLayouts/slideLayout7.xml"/><Relationship Id="rId5" Type="http://schemas.openxmlformats.org/officeDocument/2006/relationships/chart" Target="../charts/chart139.xml"/><Relationship Id="rId4" Type="http://schemas.openxmlformats.org/officeDocument/2006/relationships/chart" Target="../charts/chart138.xml"/></Relationships>
</file>

<file path=ppt/slides/_rels/slide38.xml.rels><?xml version="1.0" encoding="UTF-8" standalone="yes"?>
<Relationships xmlns="http://schemas.openxmlformats.org/package/2006/relationships"><Relationship Id="rId3" Type="http://schemas.openxmlformats.org/officeDocument/2006/relationships/chart" Target="../charts/chart140.xml"/><Relationship Id="rId2" Type="http://schemas.openxmlformats.org/officeDocument/2006/relationships/notesSlide" Target="../notesSlides/notesSlide38.xml"/><Relationship Id="rId1" Type="http://schemas.openxmlformats.org/officeDocument/2006/relationships/slideLayout" Target="../slideLayouts/slideLayout7.xml"/><Relationship Id="rId5" Type="http://schemas.openxmlformats.org/officeDocument/2006/relationships/chart" Target="../charts/chart142.xml"/><Relationship Id="rId4" Type="http://schemas.openxmlformats.org/officeDocument/2006/relationships/chart" Target="../charts/chart141.xml"/></Relationships>
</file>

<file path=ppt/slides/_rels/slide39.xml.rels><?xml version="1.0" encoding="UTF-8" standalone="yes"?>
<Relationships xmlns="http://schemas.openxmlformats.org/package/2006/relationships"><Relationship Id="rId3" Type="http://schemas.openxmlformats.org/officeDocument/2006/relationships/chart" Target="../charts/chart143.xml"/><Relationship Id="rId2" Type="http://schemas.openxmlformats.org/officeDocument/2006/relationships/notesSlide" Target="../notesSlides/notesSlide39.xml"/><Relationship Id="rId1" Type="http://schemas.openxmlformats.org/officeDocument/2006/relationships/slideLayout" Target="../slideLayouts/slideLayout7.xml"/><Relationship Id="rId5" Type="http://schemas.openxmlformats.org/officeDocument/2006/relationships/chart" Target="../charts/chart145.xml"/><Relationship Id="rId4" Type="http://schemas.openxmlformats.org/officeDocument/2006/relationships/chart" Target="../charts/chart144.xml"/></Relationships>
</file>

<file path=ppt/slides/_rels/slide4.xml.rels><?xml version="1.0" encoding="UTF-8" standalone="yes"?>
<Relationships xmlns="http://schemas.openxmlformats.org/package/2006/relationships"><Relationship Id="rId3" Type="http://schemas.openxmlformats.org/officeDocument/2006/relationships/chart" Target="../charts/chart16.xml"/><Relationship Id="rId7" Type="http://schemas.openxmlformats.org/officeDocument/2006/relationships/chart" Target="../charts/chart20.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chart" Target="../charts/chart19.xml"/><Relationship Id="rId5" Type="http://schemas.openxmlformats.org/officeDocument/2006/relationships/chart" Target="../charts/chart18.xml"/><Relationship Id="rId4" Type="http://schemas.openxmlformats.org/officeDocument/2006/relationships/chart" Target="../charts/chart17.xml"/></Relationships>
</file>

<file path=ppt/slides/_rels/slide40.xml.rels><?xml version="1.0" encoding="UTF-8" standalone="yes"?>
<Relationships xmlns="http://schemas.openxmlformats.org/package/2006/relationships"><Relationship Id="rId3" Type="http://schemas.openxmlformats.org/officeDocument/2006/relationships/chart" Target="../charts/chart146.xml"/><Relationship Id="rId2" Type="http://schemas.openxmlformats.org/officeDocument/2006/relationships/notesSlide" Target="../notesSlides/notesSlide40.xml"/><Relationship Id="rId1" Type="http://schemas.openxmlformats.org/officeDocument/2006/relationships/slideLayout" Target="../slideLayouts/slideLayout7.xml"/><Relationship Id="rId5" Type="http://schemas.openxmlformats.org/officeDocument/2006/relationships/chart" Target="../charts/chart148.xml"/><Relationship Id="rId4" Type="http://schemas.openxmlformats.org/officeDocument/2006/relationships/chart" Target="../charts/chart147.xml"/></Relationships>
</file>

<file path=ppt/slides/_rels/slide41.xml.rels><?xml version="1.0" encoding="UTF-8" standalone="yes"?>
<Relationships xmlns="http://schemas.openxmlformats.org/package/2006/relationships"><Relationship Id="rId3" Type="http://schemas.openxmlformats.org/officeDocument/2006/relationships/chart" Target="../charts/chart149.xml"/><Relationship Id="rId2" Type="http://schemas.openxmlformats.org/officeDocument/2006/relationships/notesSlide" Target="../notesSlides/notesSlide41.xml"/><Relationship Id="rId1" Type="http://schemas.openxmlformats.org/officeDocument/2006/relationships/slideLayout" Target="../slideLayouts/slideLayout7.xml"/><Relationship Id="rId5" Type="http://schemas.openxmlformats.org/officeDocument/2006/relationships/chart" Target="../charts/chart151.xml"/><Relationship Id="rId4" Type="http://schemas.openxmlformats.org/officeDocument/2006/relationships/chart" Target="../charts/chart150.xml"/></Relationships>
</file>

<file path=ppt/slides/_rels/slide42.xml.rels><?xml version="1.0" encoding="UTF-8" standalone="yes"?>
<Relationships xmlns="http://schemas.openxmlformats.org/package/2006/relationships"><Relationship Id="rId3" Type="http://schemas.openxmlformats.org/officeDocument/2006/relationships/chart" Target="../charts/chart152.xml"/><Relationship Id="rId2" Type="http://schemas.openxmlformats.org/officeDocument/2006/relationships/notesSlide" Target="../notesSlides/notesSlide42.xml"/><Relationship Id="rId1" Type="http://schemas.openxmlformats.org/officeDocument/2006/relationships/slideLayout" Target="../slideLayouts/slideLayout7.xml"/><Relationship Id="rId5" Type="http://schemas.openxmlformats.org/officeDocument/2006/relationships/chart" Target="../charts/chart154.xml"/><Relationship Id="rId4" Type="http://schemas.openxmlformats.org/officeDocument/2006/relationships/chart" Target="../charts/chart153.xml"/></Relationships>
</file>

<file path=ppt/slides/_rels/slide43.xml.rels><?xml version="1.0" encoding="UTF-8" standalone="yes"?>
<Relationships xmlns="http://schemas.openxmlformats.org/package/2006/relationships"><Relationship Id="rId3" Type="http://schemas.openxmlformats.org/officeDocument/2006/relationships/chart" Target="../charts/chart155.xml"/><Relationship Id="rId2" Type="http://schemas.openxmlformats.org/officeDocument/2006/relationships/notesSlide" Target="../notesSlides/notesSlide43.xml"/><Relationship Id="rId1" Type="http://schemas.openxmlformats.org/officeDocument/2006/relationships/slideLayout" Target="../slideLayouts/slideLayout7.xml"/><Relationship Id="rId5" Type="http://schemas.openxmlformats.org/officeDocument/2006/relationships/chart" Target="../charts/chart157.xml"/><Relationship Id="rId4" Type="http://schemas.openxmlformats.org/officeDocument/2006/relationships/chart" Target="../charts/chart156.xml"/></Relationships>
</file>

<file path=ppt/slides/_rels/slide44.xml.rels><?xml version="1.0" encoding="UTF-8" standalone="yes"?>
<Relationships xmlns="http://schemas.openxmlformats.org/package/2006/relationships"><Relationship Id="rId3" Type="http://schemas.openxmlformats.org/officeDocument/2006/relationships/chart" Target="../charts/chart158.xml"/><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chart" Target="../charts/chart160.xml"/><Relationship Id="rId4" Type="http://schemas.openxmlformats.org/officeDocument/2006/relationships/chart" Target="../charts/chart159.xml"/></Relationships>
</file>

<file path=ppt/slides/_rels/slide45.xml.rels><?xml version="1.0" encoding="UTF-8" standalone="yes"?>
<Relationships xmlns="http://schemas.openxmlformats.org/package/2006/relationships"><Relationship Id="rId3" Type="http://schemas.openxmlformats.org/officeDocument/2006/relationships/chart" Target="../charts/chart161.xml"/><Relationship Id="rId2" Type="http://schemas.openxmlformats.org/officeDocument/2006/relationships/notesSlide" Target="../notesSlides/notesSlide45.xml"/><Relationship Id="rId1" Type="http://schemas.openxmlformats.org/officeDocument/2006/relationships/slideLayout" Target="../slideLayouts/slideLayout7.xml"/><Relationship Id="rId5" Type="http://schemas.openxmlformats.org/officeDocument/2006/relationships/chart" Target="../charts/chart163.xml"/><Relationship Id="rId4" Type="http://schemas.openxmlformats.org/officeDocument/2006/relationships/chart" Target="../charts/chart162.xml"/></Relationships>
</file>

<file path=ppt/slides/_rels/slide46.xml.rels><?xml version="1.0" encoding="UTF-8" standalone="yes"?>
<Relationships xmlns="http://schemas.openxmlformats.org/package/2006/relationships"><Relationship Id="rId3" Type="http://schemas.openxmlformats.org/officeDocument/2006/relationships/chart" Target="../charts/chart164.xml"/><Relationship Id="rId2" Type="http://schemas.openxmlformats.org/officeDocument/2006/relationships/notesSlide" Target="../notesSlides/notesSlide46.xml"/><Relationship Id="rId1" Type="http://schemas.openxmlformats.org/officeDocument/2006/relationships/slideLayout" Target="../slideLayouts/slideLayout7.xml"/><Relationship Id="rId5" Type="http://schemas.openxmlformats.org/officeDocument/2006/relationships/chart" Target="../charts/chart166.xml"/><Relationship Id="rId4" Type="http://schemas.openxmlformats.org/officeDocument/2006/relationships/chart" Target="../charts/chart165.xml"/></Relationships>
</file>

<file path=ppt/slides/_rels/slide47.xml.rels><?xml version="1.0" encoding="UTF-8" standalone="yes"?>
<Relationships xmlns="http://schemas.openxmlformats.org/package/2006/relationships"><Relationship Id="rId3" Type="http://schemas.openxmlformats.org/officeDocument/2006/relationships/chart" Target="../charts/chart167.xml"/><Relationship Id="rId2" Type="http://schemas.openxmlformats.org/officeDocument/2006/relationships/notesSlide" Target="../notesSlides/notesSlide47.xml"/><Relationship Id="rId1" Type="http://schemas.openxmlformats.org/officeDocument/2006/relationships/slideLayout" Target="../slideLayouts/slideLayout7.xml"/><Relationship Id="rId5" Type="http://schemas.openxmlformats.org/officeDocument/2006/relationships/chart" Target="../charts/chart169.xml"/><Relationship Id="rId4" Type="http://schemas.openxmlformats.org/officeDocument/2006/relationships/chart" Target="../charts/chart168.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7" Type="http://schemas.openxmlformats.org/officeDocument/2006/relationships/chart" Target="../charts/chart171.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7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7" Type="http://schemas.openxmlformats.org/officeDocument/2006/relationships/chart" Target="../charts/chart173.xml"/><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chart" Target="../charts/chart17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xml.rels><?xml version="1.0" encoding="UTF-8" standalone="yes"?>
<Relationships xmlns="http://schemas.openxmlformats.org/package/2006/relationships"><Relationship Id="rId3" Type="http://schemas.openxmlformats.org/officeDocument/2006/relationships/chart" Target="../charts/chart21.xml"/><Relationship Id="rId7" Type="http://schemas.openxmlformats.org/officeDocument/2006/relationships/chart" Target="../charts/chart25.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chart" Target="../charts/chart24.xml"/><Relationship Id="rId5" Type="http://schemas.openxmlformats.org/officeDocument/2006/relationships/chart" Target="../charts/chart23.xml"/><Relationship Id="rId4" Type="http://schemas.openxmlformats.org/officeDocument/2006/relationships/chart" Target="../charts/chart22.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7" Type="http://schemas.openxmlformats.org/officeDocument/2006/relationships/chart" Target="../charts/chart175.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17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7" Type="http://schemas.openxmlformats.org/officeDocument/2006/relationships/chart" Target="../charts/chart177.xml"/><Relationship Id="rId2" Type="http://schemas.openxmlformats.org/officeDocument/2006/relationships/slideLayout" Target="../slideLayouts/slideLayout7.xml"/><Relationship Id="rId1" Type="http://schemas.openxmlformats.org/officeDocument/2006/relationships/tags" Target="../tags/tag31.xml"/><Relationship Id="rId6" Type="http://schemas.openxmlformats.org/officeDocument/2006/relationships/chart" Target="../charts/chart17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7" Type="http://schemas.openxmlformats.org/officeDocument/2006/relationships/chart" Target="../charts/chart179.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17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7" Type="http://schemas.openxmlformats.org/officeDocument/2006/relationships/chart" Target="../charts/chart181.xml"/><Relationship Id="rId2" Type="http://schemas.openxmlformats.org/officeDocument/2006/relationships/slideLayout" Target="../slideLayouts/slideLayout7.xml"/><Relationship Id="rId1" Type="http://schemas.openxmlformats.org/officeDocument/2006/relationships/tags" Target="../tags/tag33.xml"/><Relationship Id="rId6" Type="http://schemas.openxmlformats.org/officeDocument/2006/relationships/chart" Target="../charts/chart18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7" Type="http://schemas.openxmlformats.org/officeDocument/2006/relationships/chart" Target="../charts/chart183.xml"/><Relationship Id="rId2" Type="http://schemas.openxmlformats.org/officeDocument/2006/relationships/slideLayout" Target="../slideLayouts/slideLayout7.xml"/><Relationship Id="rId1" Type="http://schemas.openxmlformats.org/officeDocument/2006/relationships/tags" Target="../tags/tag34.xml"/><Relationship Id="rId6" Type="http://schemas.openxmlformats.org/officeDocument/2006/relationships/chart" Target="../charts/chart18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7" Type="http://schemas.openxmlformats.org/officeDocument/2006/relationships/chart" Target="../charts/chart185.xml"/><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chart" Target="../charts/chart18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7" Type="http://schemas.openxmlformats.org/officeDocument/2006/relationships/chart" Target="../charts/chart187.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18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7" Type="http://schemas.openxmlformats.org/officeDocument/2006/relationships/chart" Target="../charts/chart189.xml"/><Relationship Id="rId2" Type="http://schemas.openxmlformats.org/officeDocument/2006/relationships/slideLayout" Target="../slideLayouts/slideLayout7.xml"/><Relationship Id="rId1" Type="http://schemas.openxmlformats.org/officeDocument/2006/relationships/tags" Target="../tags/tag37.xml"/><Relationship Id="rId6" Type="http://schemas.openxmlformats.org/officeDocument/2006/relationships/chart" Target="../charts/chart18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7" Type="http://schemas.openxmlformats.org/officeDocument/2006/relationships/chart" Target="../charts/chart191.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19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7" Type="http://schemas.openxmlformats.org/officeDocument/2006/relationships/chart" Target="../charts/chart193.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9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xml.rels><?xml version="1.0" encoding="UTF-8" standalone="yes"?>
<Relationships xmlns="http://schemas.openxmlformats.org/package/2006/relationships"><Relationship Id="rId3" Type="http://schemas.openxmlformats.org/officeDocument/2006/relationships/chart" Target="../charts/chart26.xml"/><Relationship Id="rId7" Type="http://schemas.openxmlformats.org/officeDocument/2006/relationships/chart" Target="../charts/chart30.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chart" Target="../charts/chart29.xml"/><Relationship Id="rId5" Type="http://schemas.openxmlformats.org/officeDocument/2006/relationships/chart" Target="../charts/chart28.xml"/><Relationship Id="rId4" Type="http://schemas.openxmlformats.org/officeDocument/2006/relationships/chart" Target="../charts/chart27.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7" Type="http://schemas.openxmlformats.org/officeDocument/2006/relationships/chart" Target="../charts/chart195.xml"/><Relationship Id="rId2" Type="http://schemas.openxmlformats.org/officeDocument/2006/relationships/slideLayout" Target="../slideLayouts/slideLayout7.xml"/><Relationship Id="rId1" Type="http://schemas.openxmlformats.org/officeDocument/2006/relationships/tags" Target="../tags/tag40.xml"/><Relationship Id="rId6" Type="http://schemas.openxmlformats.org/officeDocument/2006/relationships/chart" Target="../charts/chart19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7" Type="http://schemas.openxmlformats.org/officeDocument/2006/relationships/chart" Target="../charts/chart197.xml"/><Relationship Id="rId2" Type="http://schemas.openxmlformats.org/officeDocument/2006/relationships/slideLayout" Target="../slideLayouts/slideLayout7.xml"/><Relationship Id="rId1" Type="http://schemas.openxmlformats.org/officeDocument/2006/relationships/tags" Target="../tags/tag41.xml"/><Relationship Id="rId6" Type="http://schemas.openxmlformats.org/officeDocument/2006/relationships/chart" Target="../charts/chart19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7" Type="http://schemas.openxmlformats.org/officeDocument/2006/relationships/chart" Target="../charts/chart199.xml"/><Relationship Id="rId2" Type="http://schemas.openxmlformats.org/officeDocument/2006/relationships/slideLayout" Target="../slideLayouts/slideLayout7.xml"/><Relationship Id="rId1" Type="http://schemas.openxmlformats.org/officeDocument/2006/relationships/tags" Target="../tags/tag42.xml"/><Relationship Id="rId6" Type="http://schemas.openxmlformats.org/officeDocument/2006/relationships/chart" Target="../charts/chart19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7" Type="http://schemas.openxmlformats.org/officeDocument/2006/relationships/chart" Target="../charts/chart201.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chart" Target="../charts/chart20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4.xml"/><Relationship Id="rId7" Type="http://schemas.openxmlformats.org/officeDocument/2006/relationships/chart" Target="../charts/chart203.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20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7" Type="http://schemas.openxmlformats.org/officeDocument/2006/relationships/chart" Target="../charts/chart205.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20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7" Type="http://schemas.openxmlformats.org/officeDocument/2006/relationships/chart" Target="../charts/chart207.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0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7" Type="http://schemas.openxmlformats.org/officeDocument/2006/relationships/chart" Target="../charts/chart209.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0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8.xml"/><Relationship Id="rId7" Type="http://schemas.openxmlformats.org/officeDocument/2006/relationships/chart" Target="../charts/chart211.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2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7" Type="http://schemas.openxmlformats.org/officeDocument/2006/relationships/chart" Target="../charts/chart213.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1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xml.rels><?xml version="1.0" encoding="UTF-8" standalone="yes"?>
<Relationships xmlns="http://schemas.openxmlformats.org/package/2006/relationships"><Relationship Id="rId3" Type="http://schemas.openxmlformats.org/officeDocument/2006/relationships/chart" Target="../charts/chart31.xml"/><Relationship Id="rId7" Type="http://schemas.openxmlformats.org/officeDocument/2006/relationships/chart" Target="../charts/chart35.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chart" Target="../charts/chart34.xml"/><Relationship Id="rId5" Type="http://schemas.openxmlformats.org/officeDocument/2006/relationships/chart" Target="../charts/chart33.xml"/><Relationship Id="rId4" Type="http://schemas.openxmlformats.org/officeDocument/2006/relationships/chart" Target="../charts/chart32.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70.xml"/><Relationship Id="rId7" Type="http://schemas.openxmlformats.org/officeDocument/2006/relationships/chart" Target="../charts/chart215.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21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7" Type="http://schemas.openxmlformats.org/officeDocument/2006/relationships/chart" Target="../charts/chart217.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21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2.xml.rels><?xml version="1.0" encoding="UTF-8" standalone="yes"?>
<Relationships xmlns="http://schemas.openxmlformats.org/package/2006/relationships"><Relationship Id="rId8" Type="http://schemas.openxmlformats.org/officeDocument/2006/relationships/chart" Target="../charts/chart220.xml"/><Relationship Id="rId3" Type="http://schemas.openxmlformats.org/officeDocument/2006/relationships/notesSlide" Target="../notesSlides/notesSlide72.xml"/><Relationship Id="rId7" Type="http://schemas.openxmlformats.org/officeDocument/2006/relationships/chart" Target="../charts/chart219.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218.xml"/><Relationship Id="rId11" Type="http://schemas.openxmlformats.org/officeDocument/2006/relationships/chart" Target="../charts/chart223.xml"/><Relationship Id="rId5" Type="http://schemas.openxmlformats.org/officeDocument/2006/relationships/image" Target="../media/image28.emf"/><Relationship Id="rId10" Type="http://schemas.openxmlformats.org/officeDocument/2006/relationships/chart" Target="../charts/chart222.xml"/><Relationship Id="rId4" Type="http://schemas.openxmlformats.org/officeDocument/2006/relationships/oleObject" Target="../embeddings/oleObject27.bin"/><Relationship Id="rId9" Type="http://schemas.openxmlformats.org/officeDocument/2006/relationships/chart" Target="../charts/chart221.xml"/></Relationships>
</file>

<file path=ppt/slides/_rels/slide73.xml.rels><?xml version="1.0" encoding="UTF-8" standalone="yes"?>
<Relationships xmlns="http://schemas.openxmlformats.org/package/2006/relationships"><Relationship Id="rId8" Type="http://schemas.openxmlformats.org/officeDocument/2006/relationships/chart" Target="../charts/chart226.xml"/><Relationship Id="rId3" Type="http://schemas.openxmlformats.org/officeDocument/2006/relationships/notesSlide" Target="../notesSlides/notesSlide73.xml"/><Relationship Id="rId7" Type="http://schemas.openxmlformats.org/officeDocument/2006/relationships/chart" Target="../charts/chart225.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224.xml"/><Relationship Id="rId11" Type="http://schemas.openxmlformats.org/officeDocument/2006/relationships/chart" Target="../charts/chart229.xml"/><Relationship Id="rId5" Type="http://schemas.openxmlformats.org/officeDocument/2006/relationships/image" Target="../media/image28.emf"/><Relationship Id="rId10" Type="http://schemas.openxmlformats.org/officeDocument/2006/relationships/chart" Target="../charts/chart228.xml"/><Relationship Id="rId4" Type="http://schemas.openxmlformats.org/officeDocument/2006/relationships/oleObject" Target="../embeddings/oleObject27.bin"/><Relationship Id="rId9" Type="http://schemas.openxmlformats.org/officeDocument/2006/relationships/chart" Target="../charts/chart227.xml"/></Relationships>
</file>

<file path=ppt/slides/_rels/slide74.xml.rels><?xml version="1.0" encoding="UTF-8" standalone="yes"?>
<Relationships xmlns="http://schemas.openxmlformats.org/package/2006/relationships"><Relationship Id="rId8" Type="http://schemas.openxmlformats.org/officeDocument/2006/relationships/chart" Target="../charts/chart232.xml"/><Relationship Id="rId3" Type="http://schemas.openxmlformats.org/officeDocument/2006/relationships/notesSlide" Target="../notesSlides/notesSlide74.xml"/><Relationship Id="rId7" Type="http://schemas.openxmlformats.org/officeDocument/2006/relationships/chart" Target="../charts/chart231.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230.xml"/><Relationship Id="rId11" Type="http://schemas.openxmlformats.org/officeDocument/2006/relationships/chart" Target="../charts/chart235.xml"/><Relationship Id="rId5" Type="http://schemas.openxmlformats.org/officeDocument/2006/relationships/image" Target="../media/image28.emf"/><Relationship Id="rId10" Type="http://schemas.openxmlformats.org/officeDocument/2006/relationships/chart" Target="../charts/chart234.xml"/><Relationship Id="rId4" Type="http://schemas.openxmlformats.org/officeDocument/2006/relationships/oleObject" Target="../embeddings/oleObject27.bin"/><Relationship Id="rId9" Type="http://schemas.openxmlformats.org/officeDocument/2006/relationships/chart" Target="../charts/chart233.xml"/></Relationships>
</file>

<file path=ppt/slides/_rels/slide75.xml.rels><?xml version="1.0" encoding="UTF-8" standalone="yes"?>
<Relationships xmlns="http://schemas.openxmlformats.org/package/2006/relationships"><Relationship Id="rId8" Type="http://schemas.openxmlformats.org/officeDocument/2006/relationships/chart" Target="../charts/chart238.xml"/><Relationship Id="rId3" Type="http://schemas.openxmlformats.org/officeDocument/2006/relationships/notesSlide" Target="../notesSlides/notesSlide75.xml"/><Relationship Id="rId7" Type="http://schemas.openxmlformats.org/officeDocument/2006/relationships/chart" Target="../charts/chart237.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236.xml"/><Relationship Id="rId11" Type="http://schemas.openxmlformats.org/officeDocument/2006/relationships/chart" Target="../charts/chart241.xml"/><Relationship Id="rId5" Type="http://schemas.openxmlformats.org/officeDocument/2006/relationships/image" Target="../media/image28.emf"/><Relationship Id="rId10" Type="http://schemas.openxmlformats.org/officeDocument/2006/relationships/chart" Target="../charts/chart240.xml"/><Relationship Id="rId4" Type="http://schemas.openxmlformats.org/officeDocument/2006/relationships/oleObject" Target="../embeddings/oleObject27.bin"/><Relationship Id="rId9" Type="http://schemas.openxmlformats.org/officeDocument/2006/relationships/chart" Target="../charts/chart239.xml"/></Relationships>
</file>

<file path=ppt/slides/_rels/slide76.xml.rels><?xml version="1.0" encoding="UTF-8" standalone="yes"?>
<Relationships xmlns="http://schemas.openxmlformats.org/package/2006/relationships"><Relationship Id="rId8" Type="http://schemas.openxmlformats.org/officeDocument/2006/relationships/chart" Target="../charts/chart244.xml"/><Relationship Id="rId3" Type="http://schemas.openxmlformats.org/officeDocument/2006/relationships/notesSlide" Target="../notesSlides/notesSlide76.xml"/><Relationship Id="rId7" Type="http://schemas.openxmlformats.org/officeDocument/2006/relationships/chart" Target="../charts/chart243.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242.xml"/><Relationship Id="rId11" Type="http://schemas.openxmlformats.org/officeDocument/2006/relationships/chart" Target="../charts/chart247.xml"/><Relationship Id="rId5" Type="http://schemas.openxmlformats.org/officeDocument/2006/relationships/image" Target="../media/image28.emf"/><Relationship Id="rId10" Type="http://schemas.openxmlformats.org/officeDocument/2006/relationships/chart" Target="../charts/chart246.xml"/><Relationship Id="rId4" Type="http://schemas.openxmlformats.org/officeDocument/2006/relationships/oleObject" Target="../embeddings/oleObject27.bin"/><Relationship Id="rId9" Type="http://schemas.openxmlformats.org/officeDocument/2006/relationships/chart" Target="../charts/chart245.xml"/></Relationships>
</file>

<file path=ppt/slides/_rels/slide77.xml.rels><?xml version="1.0" encoding="UTF-8" standalone="yes"?>
<Relationships xmlns="http://schemas.openxmlformats.org/package/2006/relationships"><Relationship Id="rId8" Type="http://schemas.openxmlformats.org/officeDocument/2006/relationships/chart" Target="../charts/chart250.xml"/><Relationship Id="rId3" Type="http://schemas.openxmlformats.org/officeDocument/2006/relationships/notesSlide" Target="../notesSlides/notesSlide77.xml"/><Relationship Id="rId7" Type="http://schemas.openxmlformats.org/officeDocument/2006/relationships/chart" Target="../charts/chart249.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248.xml"/><Relationship Id="rId11" Type="http://schemas.openxmlformats.org/officeDocument/2006/relationships/chart" Target="../charts/chart253.xml"/><Relationship Id="rId5" Type="http://schemas.openxmlformats.org/officeDocument/2006/relationships/image" Target="../media/image28.emf"/><Relationship Id="rId10" Type="http://schemas.openxmlformats.org/officeDocument/2006/relationships/chart" Target="../charts/chart252.xml"/><Relationship Id="rId4" Type="http://schemas.openxmlformats.org/officeDocument/2006/relationships/oleObject" Target="../embeddings/oleObject27.bin"/><Relationship Id="rId9" Type="http://schemas.openxmlformats.org/officeDocument/2006/relationships/chart" Target="../charts/chart251.xml"/></Relationships>
</file>

<file path=ppt/slides/_rels/slide78.xml.rels><?xml version="1.0" encoding="UTF-8" standalone="yes"?>
<Relationships xmlns="http://schemas.openxmlformats.org/package/2006/relationships"><Relationship Id="rId8" Type="http://schemas.openxmlformats.org/officeDocument/2006/relationships/chart" Target="../charts/chart256.xml"/><Relationship Id="rId3" Type="http://schemas.openxmlformats.org/officeDocument/2006/relationships/notesSlide" Target="../notesSlides/notesSlide78.xml"/><Relationship Id="rId7" Type="http://schemas.openxmlformats.org/officeDocument/2006/relationships/chart" Target="../charts/chart255.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254.xml"/><Relationship Id="rId11" Type="http://schemas.openxmlformats.org/officeDocument/2006/relationships/chart" Target="../charts/chart259.xml"/><Relationship Id="rId5" Type="http://schemas.openxmlformats.org/officeDocument/2006/relationships/image" Target="../media/image28.emf"/><Relationship Id="rId10" Type="http://schemas.openxmlformats.org/officeDocument/2006/relationships/chart" Target="../charts/chart258.xml"/><Relationship Id="rId4" Type="http://schemas.openxmlformats.org/officeDocument/2006/relationships/oleObject" Target="../embeddings/oleObject27.bin"/><Relationship Id="rId9" Type="http://schemas.openxmlformats.org/officeDocument/2006/relationships/chart" Target="../charts/chart257.xml"/></Relationships>
</file>

<file path=ppt/slides/_rels/slide79.xml.rels><?xml version="1.0" encoding="UTF-8" standalone="yes"?>
<Relationships xmlns="http://schemas.openxmlformats.org/package/2006/relationships"><Relationship Id="rId8" Type="http://schemas.openxmlformats.org/officeDocument/2006/relationships/chart" Target="../charts/chart262.xml"/><Relationship Id="rId3" Type="http://schemas.openxmlformats.org/officeDocument/2006/relationships/notesSlide" Target="../notesSlides/notesSlide79.xml"/><Relationship Id="rId7" Type="http://schemas.openxmlformats.org/officeDocument/2006/relationships/chart" Target="../charts/chart261.xml"/><Relationship Id="rId2" Type="http://schemas.openxmlformats.org/officeDocument/2006/relationships/slideLayout" Target="../slideLayouts/slideLayout7.xml"/><Relationship Id="rId1" Type="http://schemas.openxmlformats.org/officeDocument/2006/relationships/tags" Target="../tags/tag59.xml"/><Relationship Id="rId6" Type="http://schemas.openxmlformats.org/officeDocument/2006/relationships/chart" Target="../charts/chart260.xml"/><Relationship Id="rId11" Type="http://schemas.openxmlformats.org/officeDocument/2006/relationships/chart" Target="../charts/chart265.xml"/><Relationship Id="rId5" Type="http://schemas.openxmlformats.org/officeDocument/2006/relationships/image" Target="../media/image28.emf"/><Relationship Id="rId10" Type="http://schemas.openxmlformats.org/officeDocument/2006/relationships/chart" Target="../charts/chart264.xml"/><Relationship Id="rId4" Type="http://schemas.openxmlformats.org/officeDocument/2006/relationships/oleObject" Target="../embeddings/oleObject27.bin"/><Relationship Id="rId9" Type="http://schemas.openxmlformats.org/officeDocument/2006/relationships/chart" Target="../charts/chart263.xml"/></Relationships>
</file>

<file path=ppt/slides/_rels/slide8.xml.rels><?xml version="1.0" encoding="UTF-8" standalone="yes"?>
<Relationships xmlns="http://schemas.openxmlformats.org/package/2006/relationships"><Relationship Id="rId3" Type="http://schemas.openxmlformats.org/officeDocument/2006/relationships/chart" Target="../charts/chart36.xml"/><Relationship Id="rId7" Type="http://schemas.openxmlformats.org/officeDocument/2006/relationships/chart" Target="../charts/chart40.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chart" Target="../charts/chart39.xml"/><Relationship Id="rId5" Type="http://schemas.openxmlformats.org/officeDocument/2006/relationships/chart" Target="../charts/chart38.xml"/><Relationship Id="rId4" Type="http://schemas.openxmlformats.org/officeDocument/2006/relationships/chart" Target="../charts/chart37.xml"/></Relationships>
</file>

<file path=ppt/slides/_rels/slide80.xml.rels><?xml version="1.0" encoding="UTF-8" standalone="yes"?>
<Relationships xmlns="http://schemas.openxmlformats.org/package/2006/relationships"><Relationship Id="rId8" Type="http://schemas.openxmlformats.org/officeDocument/2006/relationships/chart" Target="../charts/chart268.xml"/><Relationship Id="rId3" Type="http://schemas.openxmlformats.org/officeDocument/2006/relationships/notesSlide" Target="../notesSlides/notesSlide80.xml"/><Relationship Id="rId7" Type="http://schemas.openxmlformats.org/officeDocument/2006/relationships/chart" Target="../charts/chart267.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266.xml"/><Relationship Id="rId11" Type="http://schemas.openxmlformats.org/officeDocument/2006/relationships/chart" Target="../charts/chart271.xml"/><Relationship Id="rId5" Type="http://schemas.openxmlformats.org/officeDocument/2006/relationships/image" Target="../media/image28.emf"/><Relationship Id="rId10" Type="http://schemas.openxmlformats.org/officeDocument/2006/relationships/chart" Target="../charts/chart270.xml"/><Relationship Id="rId4" Type="http://schemas.openxmlformats.org/officeDocument/2006/relationships/oleObject" Target="../embeddings/oleObject27.bin"/><Relationship Id="rId9" Type="http://schemas.openxmlformats.org/officeDocument/2006/relationships/chart" Target="../charts/chart269.xml"/></Relationships>
</file>

<file path=ppt/slides/_rels/slide81.xml.rels><?xml version="1.0" encoding="UTF-8" standalone="yes"?>
<Relationships xmlns="http://schemas.openxmlformats.org/package/2006/relationships"><Relationship Id="rId8" Type="http://schemas.openxmlformats.org/officeDocument/2006/relationships/chart" Target="../charts/chart274.xml"/><Relationship Id="rId3" Type="http://schemas.openxmlformats.org/officeDocument/2006/relationships/notesSlide" Target="../notesSlides/notesSlide81.xml"/><Relationship Id="rId7" Type="http://schemas.openxmlformats.org/officeDocument/2006/relationships/chart" Target="../charts/chart273.xml"/><Relationship Id="rId2" Type="http://schemas.openxmlformats.org/officeDocument/2006/relationships/slideLayout" Target="../slideLayouts/slideLayout7.xml"/><Relationship Id="rId1" Type="http://schemas.openxmlformats.org/officeDocument/2006/relationships/tags" Target="../tags/tag61.xml"/><Relationship Id="rId6" Type="http://schemas.openxmlformats.org/officeDocument/2006/relationships/chart" Target="../charts/chart272.xml"/><Relationship Id="rId11" Type="http://schemas.openxmlformats.org/officeDocument/2006/relationships/chart" Target="../charts/chart277.xml"/><Relationship Id="rId5" Type="http://schemas.openxmlformats.org/officeDocument/2006/relationships/image" Target="../media/image28.emf"/><Relationship Id="rId10" Type="http://schemas.openxmlformats.org/officeDocument/2006/relationships/chart" Target="../charts/chart276.xml"/><Relationship Id="rId4" Type="http://schemas.openxmlformats.org/officeDocument/2006/relationships/oleObject" Target="../embeddings/oleObject27.bin"/><Relationship Id="rId9" Type="http://schemas.openxmlformats.org/officeDocument/2006/relationships/chart" Target="../charts/chart275.xml"/></Relationships>
</file>

<file path=ppt/slides/_rels/slide82.xml.rels><?xml version="1.0" encoding="UTF-8" standalone="yes"?>
<Relationships xmlns="http://schemas.openxmlformats.org/package/2006/relationships"><Relationship Id="rId8" Type="http://schemas.openxmlformats.org/officeDocument/2006/relationships/chart" Target="../charts/chart280.xml"/><Relationship Id="rId3" Type="http://schemas.openxmlformats.org/officeDocument/2006/relationships/notesSlide" Target="../notesSlides/notesSlide82.xml"/><Relationship Id="rId7" Type="http://schemas.openxmlformats.org/officeDocument/2006/relationships/chart" Target="../charts/chart279.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278.xml"/><Relationship Id="rId11" Type="http://schemas.openxmlformats.org/officeDocument/2006/relationships/chart" Target="../charts/chart283.xml"/><Relationship Id="rId5" Type="http://schemas.openxmlformats.org/officeDocument/2006/relationships/image" Target="../media/image28.emf"/><Relationship Id="rId10" Type="http://schemas.openxmlformats.org/officeDocument/2006/relationships/chart" Target="../charts/chart282.xml"/><Relationship Id="rId4" Type="http://schemas.openxmlformats.org/officeDocument/2006/relationships/oleObject" Target="../embeddings/oleObject27.bin"/><Relationship Id="rId9" Type="http://schemas.openxmlformats.org/officeDocument/2006/relationships/chart" Target="../charts/chart281.xml"/></Relationships>
</file>

<file path=ppt/slides/_rels/slide83.xml.rels><?xml version="1.0" encoding="UTF-8" standalone="yes"?>
<Relationships xmlns="http://schemas.openxmlformats.org/package/2006/relationships"><Relationship Id="rId8" Type="http://schemas.openxmlformats.org/officeDocument/2006/relationships/chart" Target="../charts/chart286.xml"/><Relationship Id="rId3" Type="http://schemas.openxmlformats.org/officeDocument/2006/relationships/notesSlide" Target="../notesSlides/notesSlide83.xml"/><Relationship Id="rId7" Type="http://schemas.openxmlformats.org/officeDocument/2006/relationships/chart" Target="../charts/chart285.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284.xml"/><Relationship Id="rId11" Type="http://schemas.openxmlformats.org/officeDocument/2006/relationships/chart" Target="../charts/chart289.xml"/><Relationship Id="rId5" Type="http://schemas.openxmlformats.org/officeDocument/2006/relationships/image" Target="../media/image28.emf"/><Relationship Id="rId10" Type="http://schemas.openxmlformats.org/officeDocument/2006/relationships/chart" Target="../charts/chart288.xml"/><Relationship Id="rId4" Type="http://schemas.openxmlformats.org/officeDocument/2006/relationships/oleObject" Target="../embeddings/oleObject27.bin"/><Relationship Id="rId9" Type="http://schemas.openxmlformats.org/officeDocument/2006/relationships/chart" Target="../charts/chart287.xml"/></Relationships>
</file>

<file path=ppt/slides/_rels/slide84.xml.rels><?xml version="1.0" encoding="UTF-8" standalone="yes"?>
<Relationships xmlns="http://schemas.openxmlformats.org/package/2006/relationships"><Relationship Id="rId8" Type="http://schemas.openxmlformats.org/officeDocument/2006/relationships/chart" Target="../charts/chart292.xml"/><Relationship Id="rId3" Type="http://schemas.openxmlformats.org/officeDocument/2006/relationships/notesSlide" Target="../notesSlides/notesSlide84.xml"/><Relationship Id="rId7" Type="http://schemas.openxmlformats.org/officeDocument/2006/relationships/chart" Target="../charts/chart291.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290.xml"/><Relationship Id="rId11" Type="http://schemas.openxmlformats.org/officeDocument/2006/relationships/chart" Target="../charts/chart295.xml"/><Relationship Id="rId5" Type="http://schemas.openxmlformats.org/officeDocument/2006/relationships/image" Target="../media/image28.emf"/><Relationship Id="rId10" Type="http://schemas.openxmlformats.org/officeDocument/2006/relationships/chart" Target="../charts/chart294.xml"/><Relationship Id="rId4" Type="http://schemas.openxmlformats.org/officeDocument/2006/relationships/oleObject" Target="../embeddings/oleObject27.bin"/><Relationship Id="rId9" Type="http://schemas.openxmlformats.org/officeDocument/2006/relationships/chart" Target="../charts/chart293.xml"/></Relationships>
</file>

<file path=ppt/slides/_rels/slide85.xml.rels><?xml version="1.0" encoding="UTF-8" standalone="yes"?>
<Relationships xmlns="http://schemas.openxmlformats.org/package/2006/relationships"><Relationship Id="rId8" Type="http://schemas.openxmlformats.org/officeDocument/2006/relationships/chart" Target="../charts/chart298.xml"/><Relationship Id="rId3" Type="http://schemas.openxmlformats.org/officeDocument/2006/relationships/notesSlide" Target="../notesSlides/notesSlide85.xml"/><Relationship Id="rId7" Type="http://schemas.openxmlformats.org/officeDocument/2006/relationships/chart" Target="../charts/chart297.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296.xml"/><Relationship Id="rId11" Type="http://schemas.openxmlformats.org/officeDocument/2006/relationships/chart" Target="../charts/chart301.xml"/><Relationship Id="rId5" Type="http://schemas.openxmlformats.org/officeDocument/2006/relationships/image" Target="../media/image28.emf"/><Relationship Id="rId10" Type="http://schemas.openxmlformats.org/officeDocument/2006/relationships/chart" Target="../charts/chart300.xml"/><Relationship Id="rId4" Type="http://schemas.openxmlformats.org/officeDocument/2006/relationships/oleObject" Target="../embeddings/oleObject27.bin"/><Relationship Id="rId9" Type="http://schemas.openxmlformats.org/officeDocument/2006/relationships/chart" Target="../charts/chart299.xml"/></Relationships>
</file>

<file path=ppt/slides/_rels/slide86.xml.rels><?xml version="1.0" encoding="UTF-8" standalone="yes"?>
<Relationships xmlns="http://schemas.openxmlformats.org/package/2006/relationships"><Relationship Id="rId8" Type="http://schemas.openxmlformats.org/officeDocument/2006/relationships/chart" Target="../charts/chart304.xml"/><Relationship Id="rId3" Type="http://schemas.openxmlformats.org/officeDocument/2006/relationships/notesSlide" Target="../notesSlides/notesSlide86.xml"/><Relationship Id="rId7" Type="http://schemas.openxmlformats.org/officeDocument/2006/relationships/chart" Target="../charts/chart303.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302.xml"/><Relationship Id="rId11" Type="http://schemas.openxmlformats.org/officeDocument/2006/relationships/chart" Target="../charts/chart307.xml"/><Relationship Id="rId5" Type="http://schemas.openxmlformats.org/officeDocument/2006/relationships/image" Target="../media/image28.emf"/><Relationship Id="rId10" Type="http://schemas.openxmlformats.org/officeDocument/2006/relationships/chart" Target="../charts/chart306.xml"/><Relationship Id="rId4" Type="http://schemas.openxmlformats.org/officeDocument/2006/relationships/oleObject" Target="../embeddings/oleObject27.bin"/><Relationship Id="rId9" Type="http://schemas.openxmlformats.org/officeDocument/2006/relationships/chart" Target="../charts/chart305.xml"/></Relationships>
</file>

<file path=ppt/slides/_rels/slide87.xml.rels><?xml version="1.0" encoding="UTF-8" standalone="yes"?>
<Relationships xmlns="http://schemas.openxmlformats.org/package/2006/relationships"><Relationship Id="rId8" Type="http://schemas.openxmlformats.org/officeDocument/2006/relationships/chart" Target="../charts/chart310.xml"/><Relationship Id="rId3" Type="http://schemas.openxmlformats.org/officeDocument/2006/relationships/notesSlide" Target="../notesSlides/notesSlide87.xml"/><Relationship Id="rId7" Type="http://schemas.openxmlformats.org/officeDocument/2006/relationships/chart" Target="../charts/chart309.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chart" Target="../charts/chart308.xml"/><Relationship Id="rId11" Type="http://schemas.openxmlformats.org/officeDocument/2006/relationships/chart" Target="../charts/chart313.xml"/><Relationship Id="rId5" Type="http://schemas.openxmlformats.org/officeDocument/2006/relationships/image" Target="../media/image28.emf"/><Relationship Id="rId10" Type="http://schemas.openxmlformats.org/officeDocument/2006/relationships/chart" Target="../charts/chart312.xml"/><Relationship Id="rId4" Type="http://schemas.openxmlformats.org/officeDocument/2006/relationships/oleObject" Target="../embeddings/oleObject27.bin"/><Relationship Id="rId9" Type="http://schemas.openxmlformats.org/officeDocument/2006/relationships/chart" Target="../charts/chart311.xml"/></Relationships>
</file>

<file path=ppt/slides/_rels/slide88.xml.rels><?xml version="1.0" encoding="UTF-8" standalone="yes"?>
<Relationships xmlns="http://schemas.openxmlformats.org/package/2006/relationships"><Relationship Id="rId8" Type="http://schemas.openxmlformats.org/officeDocument/2006/relationships/chart" Target="../charts/chart316.xml"/><Relationship Id="rId3" Type="http://schemas.openxmlformats.org/officeDocument/2006/relationships/notesSlide" Target="../notesSlides/notesSlide88.xml"/><Relationship Id="rId7" Type="http://schemas.openxmlformats.org/officeDocument/2006/relationships/chart" Target="../charts/chart315.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314.xml"/><Relationship Id="rId11" Type="http://schemas.openxmlformats.org/officeDocument/2006/relationships/chart" Target="../charts/chart319.xml"/><Relationship Id="rId5" Type="http://schemas.openxmlformats.org/officeDocument/2006/relationships/image" Target="../media/image28.emf"/><Relationship Id="rId10" Type="http://schemas.openxmlformats.org/officeDocument/2006/relationships/chart" Target="../charts/chart318.xml"/><Relationship Id="rId4" Type="http://schemas.openxmlformats.org/officeDocument/2006/relationships/oleObject" Target="../embeddings/oleObject27.bin"/><Relationship Id="rId9" Type="http://schemas.openxmlformats.org/officeDocument/2006/relationships/chart" Target="../charts/chart317.xml"/></Relationships>
</file>

<file path=ppt/slides/_rels/slide89.xml.rels><?xml version="1.0" encoding="UTF-8" standalone="yes"?>
<Relationships xmlns="http://schemas.openxmlformats.org/package/2006/relationships"><Relationship Id="rId8" Type="http://schemas.openxmlformats.org/officeDocument/2006/relationships/chart" Target="../charts/chart322.xml"/><Relationship Id="rId3" Type="http://schemas.openxmlformats.org/officeDocument/2006/relationships/notesSlide" Target="../notesSlides/notesSlide89.xml"/><Relationship Id="rId7" Type="http://schemas.openxmlformats.org/officeDocument/2006/relationships/chart" Target="../charts/chart321.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chart" Target="../charts/chart320.xml"/><Relationship Id="rId11" Type="http://schemas.openxmlformats.org/officeDocument/2006/relationships/chart" Target="../charts/chart325.xml"/><Relationship Id="rId5" Type="http://schemas.openxmlformats.org/officeDocument/2006/relationships/image" Target="../media/image28.emf"/><Relationship Id="rId10" Type="http://schemas.openxmlformats.org/officeDocument/2006/relationships/chart" Target="../charts/chart324.xml"/><Relationship Id="rId4" Type="http://schemas.openxmlformats.org/officeDocument/2006/relationships/oleObject" Target="../embeddings/oleObject27.bin"/><Relationship Id="rId9" Type="http://schemas.openxmlformats.org/officeDocument/2006/relationships/chart" Target="../charts/chart323.xml"/></Relationships>
</file>

<file path=ppt/slides/_rels/slide9.xml.rels><?xml version="1.0" encoding="UTF-8" standalone="yes"?>
<Relationships xmlns="http://schemas.openxmlformats.org/package/2006/relationships"><Relationship Id="rId3" Type="http://schemas.openxmlformats.org/officeDocument/2006/relationships/chart" Target="../charts/chart41.xml"/><Relationship Id="rId7" Type="http://schemas.openxmlformats.org/officeDocument/2006/relationships/chart" Target="../charts/chart45.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chart" Target="../charts/chart44.xml"/><Relationship Id="rId5" Type="http://schemas.openxmlformats.org/officeDocument/2006/relationships/chart" Target="../charts/chart43.xml"/><Relationship Id="rId4" Type="http://schemas.openxmlformats.org/officeDocument/2006/relationships/chart" Target="../charts/chart42.xml"/></Relationships>
</file>

<file path=ppt/slides/_rels/slide90.xml.rels><?xml version="1.0" encoding="UTF-8" standalone="yes"?>
<Relationships xmlns="http://schemas.openxmlformats.org/package/2006/relationships"><Relationship Id="rId8" Type="http://schemas.openxmlformats.org/officeDocument/2006/relationships/chart" Target="../charts/chart328.xml"/><Relationship Id="rId3" Type="http://schemas.openxmlformats.org/officeDocument/2006/relationships/notesSlide" Target="../notesSlides/notesSlide90.xml"/><Relationship Id="rId7" Type="http://schemas.openxmlformats.org/officeDocument/2006/relationships/chart" Target="../charts/chart327.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chart" Target="../charts/chart326.xml"/><Relationship Id="rId11" Type="http://schemas.openxmlformats.org/officeDocument/2006/relationships/chart" Target="../charts/chart331.xml"/><Relationship Id="rId5" Type="http://schemas.openxmlformats.org/officeDocument/2006/relationships/image" Target="../media/image28.emf"/><Relationship Id="rId10" Type="http://schemas.openxmlformats.org/officeDocument/2006/relationships/chart" Target="../charts/chart330.xml"/><Relationship Id="rId4" Type="http://schemas.openxmlformats.org/officeDocument/2006/relationships/oleObject" Target="../embeddings/oleObject27.bin"/><Relationship Id="rId9" Type="http://schemas.openxmlformats.org/officeDocument/2006/relationships/chart" Target="../charts/chart329.xml"/></Relationships>
</file>

<file path=ppt/slides/_rels/slide91.xml.rels><?xml version="1.0" encoding="UTF-8" standalone="yes"?>
<Relationships xmlns="http://schemas.openxmlformats.org/package/2006/relationships"><Relationship Id="rId8" Type="http://schemas.openxmlformats.org/officeDocument/2006/relationships/chart" Target="../charts/chart334.xml"/><Relationship Id="rId3" Type="http://schemas.openxmlformats.org/officeDocument/2006/relationships/notesSlide" Target="../notesSlides/notesSlide91.xml"/><Relationship Id="rId7" Type="http://schemas.openxmlformats.org/officeDocument/2006/relationships/chart" Target="../charts/chart333.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chart" Target="../charts/chart332.xml"/><Relationship Id="rId11" Type="http://schemas.openxmlformats.org/officeDocument/2006/relationships/chart" Target="../charts/chart337.xml"/><Relationship Id="rId5" Type="http://schemas.openxmlformats.org/officeDocument/2006/relationships/image" Target="../media/image28.emf"/><Relationship Id="rId10" Type="http://schemas.openxmlformats.org/officeDocument/2006/relationships/chart" Target="../charts/chart336.xml"/><Relationship Id="rId4" Type="http://schemas.openxmlformats.org/officeDocument/2006/relationships/oleObject" Target="../embeddings/oleObject27.bin"/><Relationship Id="rId9" Type="http://schemas.openxmlformats.org/officeDocument/2006/relationships/chart" Target="../charts/chart335.xml"/></Relationships>
</file>

<file path=ppt/slides/_rels/slide92.xml.rels><?xml version="1.0" encoding="UTF-8" standalone="yes"?>
<Relationships xmlns="http://schemas.openxmlformats.org/package/2006/relationships"><Relationship Id="rId8" Type="http://schemas.openxmlformats.org/officeDocument/2006/relationships/chart" Target="../charts/chart340.xml"/><Relationship Id="rId3" Type="http://schemas.openxmlformats.org/officeDocument/2006/relationships/notesSlide" Target="../notesSlides/notesSlide92.xml"/><Relationship Id="rId7" Type="http://schemas.openxmlformats.org/officeDocument/2006/relationships/chart" Target="../charts/chart339.xml"/><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chart" Target="../charts/chart338.xml"/><Relationship Id="rId11" Type="http://schemas.openxmlformats.org/officeDocument/2006/relationships/chart" Target="../charts/chart343.xml"/><Relationship Id="rId5" Type="http://schemas.openxmlformats.org/officeDocument/2006/relationships/image" Target="../media/image28.emf"/><Relationship Id="rId10" Type="http://schemas.openxmlformats.org/officeDocument/2006/relationships/chart" Target="../charts/chart342.xml"/><Relationship Id="rId4" Type="http://schemas.openxmlformats.org/officeDocument/2006/relationships/oleObject" Target="../embeddings/oleObject27.bin"/><Relationship Id="rId9" Type="http://schemas.openxmlformats.org/officeDocument/2006/relationships/chart" Target="../charts/chart341.xml"/></Relationships>
</file>

<file path=ppt/slides/_rels/slide93.xml.rels><?xml version="1.0" encoding="UTF-8" standalone="yes"?>
<Relationships xmlns="http://schemas.openxmlformats.org/package/2006/relationships"><Relationship Id="rId8" Type="http://schemas.openxmlformats.org/officeDocument/2006/relationships/chart" Target="../charts/chart346.xml"/><Relationship Id="rId3" Type="http://schemas.openxmlformats.org/officeDocument/2006/relationships/notesSlide" Target="../notesSlides/notesSlide93.xml"/><Relationship Id="rId7" Type="http://schemas.openxmlformats.org/officeDocument/2006/relationships/chart" Target="../charts/chart345.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chart" Target="../charts/chart344.xml"/><Relationship Id="rId11" Type="http://schemas.openxmlformats.org/officeDocument/2006/relationships/chart" Target="../charts/chart349.xml"/><Relationship Id="rId5" Type="http://schemas.openxmlformats.org/officeDocument/2006/relationships/image" Target="../media/image28.emf"/><Relationship Id="rId10" Type="http://schemas.openxmlformats.org/officeDocument/2006/relationships/chart" Target="../charts/chart348.xml"/><Relationship Id="rId4" Type="http://schemas.openxmlformats.org/officeDocument/2006/relationships/oleObject" Target="../embeddings/oleObject27.bin"/><Relationship Id="rId9" Type="http://schemas.openxmlformats.org/officeDocument/2006/relationships/chart" Target="../charts/chart347.xml"/></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7.xml"/><Relationship Id="rId1" Type="http://schemas.openxmlformats.org/officeDocument/2006/relationships/tags" Target="../tags/tag74.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0.xml"/></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7.xml"/><Relationship Id="rId1" Type="http://schemas.openxmlformats.org/officeDocument/2006/relationships/tags" Target="../tags/tag75.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1.xml"/></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7.xml"/><Relationship Id="rId1" Type="http://schemas.openxmlformats.org/officeDocument/2006/relationships/tags" Target="../tags/tag76.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2.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7.xml"/><Relationship Id="rId1" Type="http://schemas.openxmlformats.org/officeDocument/2006/relationships/tags" Target="../tags/tag77.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3.xml"/></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7.xml"/><Relationship Id="rId1" Type="http://schemas.openxmlformats.org/officeDocument/2006/relationships/tags" Target="../tags/tag78.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4.xml"/></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7.xml"/><Relationship Id="rId1" Type="http://schemas.openxmlformats.org/officeDocument/2006/relationships/tags" Target="../tags/tag79.xml"/><Relationship Id="rId6" Type="http://schemas.openxmlformats.org/officeDocument/2006/relationships/image" Target="../media/image29.emf"/><Relationship Id="rId5" Type="http://schemas.openxmlformats.org/officeDocument/2006/relationships/oleObject" Target="../embeddings/oleObject28.bin"/><Relationship Id="rId4" Type="http://schemas.openxmlformats.org/officeDocument/2006/relationships/chart" Target="../charts/chart35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5342">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9.92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5342">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94239132"/>
                  </a:ext>
                </a:extLst>
              </a:tr>
              <a:tr h="405342">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12.11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405342">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14.38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5342">
                <a:tc>
                  <a:txBody>
                    <a:bodyPr/>
                    <a:lstStyle/>
                    <a:p>
                      <a:pPr>
                        <a:defRPr sz="900">
                          <a:latin typeface="Nexa Bold"/>
                        </a:defRPr>
                      </a:pPr>
                      <a:r>
                        <a:t>Eurial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12.48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405342">
                <a:tc>
                  <a:txBody>
                    <a:bodyPr/>
                    <a:lstStyle/>
                    <a:p>
                      <a:pPr>
                        <a:defRPr sz="900">
                          <a:latin typeface="Nexa Bold"/>
                        </a:defRPr>
                      </a:pPr>
                      <a:r>
                        <a:t>Casa Azzurra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15.19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405342">
                <a:tc>
                  <a:txBody>
                    <a:bodyPr/>
                    <a:lstStyle/>
                    <a:p>
                      <a:pPr>
                        <a:defRPr sz="900">
                          <a:latin typeface="Nexa Bold"/>
                        </a:defRPr>
                      </a:pPr>
                      <a:r>
                        <a:t>Laita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11.35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405342">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19.54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Total Fromage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9.92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273">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9.68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273">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273">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273">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273">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27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273">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27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27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175505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540456">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6.5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540456">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9.01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0456">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11.29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540456">
                <a:tc>
                  <a:txBody>
                    <a:bodyPr/>
                    <a:lstStyle/>
                    <a:p>
                      <a:pPr>
                        <a:defRPr sz="900">
                          <a:latin typeface="Nexa Bold"/>
                        </a:defRPr>
                      </a:pPr>
                      <a:r>
                        <a:t>Les Mousquetaires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6.22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540456">
                <a:tc>
                  <a:txBody>
                    <a:bodyPr/>
                    <a:lstStyle/>
                    <a:p>
                      <a:pPr>
                        <a:defRPr sz="900">
                          <a:latin typeface="Nexa Bold"/>
                        </a:defRPr>
                      </a:pPr>
                      <a:r>
                        <a:t>Milleret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10.87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540456">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16.52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10</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Ingredient A Chaud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3248">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463248">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463248">
                <a:tc>
                  <a:txBody>
                    <a:bodyPr/>
                    <a:lstStyle/>
                    <a:p>
                      <a:pPr>
                        <a:defRPr sz="900">
                          <a:latin typeface="Nexa Bold"/>
                        </a:defRPr>
                      </a:pPr>
                      <a:r>
                        <a:t>La Belle Etoile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463248">
                <a:tc>
                  <a:txBody>
                    <a:bodyPr/>
                    <a:lstStyle/>
                    <a:p>
                      <a:pPr>
                        <a:defRPr sz="900">
                          <a:latin typeface="Nexa Bold"/>
                        </a:defRPr>
                      </a:pPr>
                      <a:r>
                        <a:t>Raguin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463248">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463248">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463248">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217422596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3720052461"/>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Salade | RETAILER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358974">
                <a:tc>
                  <a:txBody>
                    <a:bodyPr/>
                    <a:lstStyle/>
                    <a:p>
                      <a:pPr algn="ctr">
                        <a:defRPr sz="900">
                          <a:latin typeface="Nexa Book (Body)"/>
                        </a:defRPr>
                      </a:pPr>
                      <a:r>
                        <a:rPr sz="900">
                          <a:latin typeface="Nexa Book (Body)"/>
                        </a:rPr>
                        <a:t>1</a:t>
                      </a:r>
                    </a:p>
                  </a:txBody>
                  <a:tcPr marL="36000" marR="36000" marT="4763" marB="0" anchor="ctr">
                    <a:solidFill>
                      <a:srgbClr val="F2F2F2"/>
                    </a:solidFill>
                  </a:tcPr>
                </a:tc>
                <a:tc>
                  <a:txBody>
                    <a:bodyPr/>
                    <a:lstStyle/>
                    <a:p>
                      <a:pPr algn="l">
                        <a:defRPr sz="900">
                          <a:latin typeface="Nexa Book (Body)"/>
                        </a:defRPr>
                      </a:pPr>
                      <a:r>
                        <a:rPr sz="900">
                          <a:latin typeface="Nexa Book (Body)"/>
                        </a:rPr>
                        <a:t>Private Label/Carrefour</a:t>
                      </a:r>
                    </a:p>
                  </a:txBody>
                  <a:tcPr marL="36000" marR="36000" marT="4763" marB="0" anchor="ctr">
                    <a:solidFill>
                      <a:srgbClr val="F2F2F2"/>
                    </a:solidFill>
                  </a:tcPr>
                </a:tc>
                <a:extLst>
                  <a:ext uri="{0D108BD9-81ED-4DB2-BD59-A6C34878D82A}">
                    <a16:rowId xmlns:a16="http://schemas.microsoft.com/office/drawing/2014/main" val="264026324"/>
                  </a:ext>
                </a:extLst>
              </a:tr>
              <a:tr h="358974">
                <a:tc>
                  <a:txBody>
                    <a:bodyPr/>
                    <a:lstStyle/>
                    <a:p>
                      <a:pPr algn="ctr">
                        <a:defRPr sz="900">
                          <a:latin typeface="Nexa Book (Body)"/>
                        </a:defRPr>
                      </a:pPr>
                      <a:r>
                        <a:rPr sz="900">
                          <a:latin typeface="Nexa Book (Body)"/>
                        </a:rPr>
                        <a:t>2</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Label/Intermarche</a:t>
                      </a:r>
                    </a:p>
                  </a:txBody>
                  <a:tcPr marL="36000" marR="36000" marT="4763" marB="0" anchor="ctr">
                    <a:solidFill>
                      <a:srgbClr val="FFBFBF"/>
                    </a:solidFill>
                  </a:tcPr>
                </a:tc>
                <a:extLst>
                  <a:ext uri="{0D108BD9-81ED-4DB2-BD59-A6C34878D82A}">
                    <a16:rowId xmlns:a16="http://schemas.microsoft.com/office/drawing/2014/main" val="613793393"/>
                  </a:ext>
                </a:extLst>
              </a:tr>
              <a:tr h="358974">
                <a:tc>
                  <a:txBody>
                    <a:bodyPr/>
                    <a:lstStyle/>
                    <a:p>
                      <a:pPr algn="ctr">
                        <a:defRPr sz="900">
                          <a:latin typeface="Nexa Book (Body)"/>
                        </a:defRPr>
                      </a:pPr>
                      <a:r>
                        <a:rPr sz="900">
                          <a:latin typeface="Nexa Book (Body)"/>
                        </a:rPr>
                        <a:t>3</a:t>
                      </a:r>
                    </a:p>
                  </a:txBody>
                  <a:tcPr marL="36000" marR="36000" marT="4763" marB="0" anchor="ctr">
                    <a:solidFill>
                      <a:srgbClr val="CBEAE7"/>
                    </a:solidFill>
                  </a:tcPr>
                </a:tc>
                <a:tc>
                  <a:txBody>
                    <a:bodyPr/>
                    <a:lstStyle/>
                    <a:p>
                      <a:pPr algn="l">
                        <a:defRPr sz="900">
                          <a:latin typeface="Nexa Book (Body)"/>
                        </a:defRPr>
                      </a:pPr>
                      <a:r>
                        <a:rPr sz="900">
                          <a:latin typeface="Nexa Book (Body)"/>
                        </a:rPr>
                        <a:t>All Others/Carrefour</a:t>
                      </a:r>
                    </a:p>
                  </a:txBody>
                  <a:tcPr marL="36000" marR="36000" marT="4763" marB="0" anchor="ctr">
                    <a:solidFill>
                      <a:srgbClr val="CBEAE7"/>
                    </a:solidFill>
                  </a:tcPr>
                </a:tc>
                <a:extLst>
                  <a:ext uri="{0D108BD9-81ED-4DB2-BD59-A6C34878D82A}">
                    <a16:rowId xmlns:a16="http://schemas.microsoft.com/office/drawing/2014/main" val="4246246309"/>
                  </a:ext>
                </a:extLst>
              </a:tr>
              <a:tr h="358974">
                <a:tc>
                  <a:txBody>
                    <a:bodyPr/>
                    <a:lstStyle/>
                    <a:p>
                      <a:pPr algn="ctr">
                        <a:defRPr sz="900">
                          <a:latin typeface="Nexa Book (Body)"/>
                        </a:defRPr>
                      </a:pPr>
                      <a:r>
                        <a:rPr sz="900">
                          <a:latin typeface="Nexa Book (Body)"/>
                        </a:rPr>
                        <a:t>4</a:t>
                      </a:r>
                    </a:p>
                  </a:txBody>
                  <a:tcPr marL="36000" marR="36000" marT="4763" marB="0" anchor="ctr">
                    <a:solidFill>
                      <a:srgbClr val="CBEAE7"/>
                    </a:solidFill>
                  </a:tcPr>
                </a:tc>
                <a:tc>
                  <a:txBody>
                    <a:bodyPr/>
                    <a:lstStyle/>
                    <a:p>
                      <a:pPr algn="l">
                        <a:defRPr sz="900">
                          <a:latin typeface="Nexa Book (Body)"/>
                        </a:defRPr>
                      </a:pPr>
                      <a:r>
                        <a:rPr sz="900">
                          <a:latin typeface="Nexa Book (Body)"/>
                        </a:rPr>
                        <a:t>Galbani/Intermarche</a:t>
                      </a:r>
                    </a:p>
                  </a:txBody>
                  <a:tcPr marL="36000" marR="36000" marT="4763" marB="0" anchor="ctr">
                    <a:solidFill>
                      <a:srgbClr val="CBEAE7"/>
                    </a:solidFill>
                  </a:tcPr>
                </a:tc>
                <a:extLst>
                  <a:ext uri="{0D108BD9-81ED-4DB2-BD59-A6C34878D82A}">
                    <a16:rowId xmlns:a16="http://schemas.microsoft.com/office/drawing/2014/main" val="418503086"/>
                  </a:ext>
                </a:extLst>
              </a:tr>
              <a:tr h="358974">
                <a:tc>
                  <a:txBody>
                    <a:bodyPr/>
                    <a:lstStyle/>
                    <a:p>
                      <a:pPr algn="ctr">
                        <a:defRPr sz="900">
                          <a:latin typeface="Nexa Book (Body)"/>
                        </a:defRPr>
                      </a:pPr>
                      <a:r>
                        <a:rPr sz="900">
                          <a:latin typeface="Nexa Book (Body)"/>
                        </a:rPr>
                        <a:t>5</a:t>
                      </a:r>
                    </a:p>
                  </a:txBody>
                  <a:tcPr marL="36000" marR="36000" marT="4763" marB="0" anchor="ctr">
                    <a:solidFill>
                      <a:srgbClr val="FFBFBF"/>
                    </a:solidFill>
                  </a:tcPr>
                </a:tc>
                <a:tc>
                  <a:txBody>
                    <a:bodyPr/>
                    <a:lstStyle/>
                    <a:p>
                      <a:pPr algn="l">
                        <a:defRPr sz="900">
                          <a:latin typeface="Nexa Book (Body)"/>
                        </a:defRPr>
                      </a:pPr>
                      <a:r>
                        <a:rPr sz="900">
                          <a:latin typeface="Nexa Book (Body)"/>
                        </a:rPr>
                        <a:t>Galbani/Carrefour</a:t>
                      </a:r>
                    </a:p>
                  </a:txBody>
                  <a:tcPr marL="36000" marR="36000" marT="4763" marB="0" anchor="ctr">
                    <a:solidFill>
                      <a:srgbClr val="FFBFBF"/>
                    </a:solidFill>
                  </a:tcPr>
                </a:tc>
                <a:extLst>
                  <a:ext uri="{0D108BD9-81ED-4DB2-BD59-A6C34878D82A}">
                    <a16:rowId xmlns:a16="http://schemas.microsoft.com/office/drawing/2014/main" val="381854689"/>
                  </a:ext>
                </a:extLst>
              </a:tr>
              <a:tr h="358974">
                <a:tc>
                  <a:txBody>
                    <a:bodyPr/>
                    <a:lstStyle/>
                    <a:p>
                      <a:pPr algn="ctr">
                        <a:defRPr sz="900">
                          <a:latin typeface="Nexa Book (Body)"/>
                        </a:defRPr>
                      </a:pPr>
                      <a:r>
                        <a:rPr sz="900">
                          <a:latin typeface="Nexa Book (Body)"/>
                        </a:rPr>
                        <a:t>6</a:t>
                      </a:r>
                    </a:p>
                  </a:txBody>
                  <a:tcPr marL="36000" marR="36000" marT="4763" marB="0" anchor="ctr">
                    <a:solidFill>
                      <a:srgbClr val="CBEAE7"/>
                    </a:solidFill>
                  </a:tcPr>
                </a:tc>
                <a:tc>
                  <a:txBody>
                    <a:bodyPr/>
                    <a:lstStyle/>
                    <a:p>
                      <a:pPr algn="l">
                        <a:defRPr sz="900">
                          <a:latin typeface="Nexa Book (Body)"/>
                        </a:defRPr>
                      </a:pPr>
                      <a:r>
                        <a:rPr sz="900">
                          <a:latin typeface="Nexa Book (Body)"/>
                        </a:rPr>
                        <a:t>Casa Azzurra/Carrefour</a:t>
                      </a:r>
                    </a:p>
                  </a:txBody>
                  <a:tcPr marL="36000" marR="36000" marT="4763" marB="0" anchor="ctr">
                    <a:solidFill>
                      <a:srgbClr val="CBEAE7"/>
                    </a:solidFill>
                  </a:tcPr>
                </a:tc>
                <a:extLst>
                  <a:ext uri="{0D108BD9-81ED-4DB2-BD59-A6C34878D82A}">
                    <a16:rowId xmlns:a16="http://schemas.microsoft.com/office/drawing/2014/main" val="362768916"/>
                  </a:ext>
                </a:extLst>
              </a:tr>
              <a:tr h="358974">
                <a:tc>
                  <a:txBody>
                    <a:bodyPr/>
                    <a:lstStyle/>
                    <a:p>
                      <a:pPr algn="ctr">
                        <a:defRPr sz="900">
                          <a:latin typeface="Nexa Book (Body)"/>
                        </a:defRPr>
                      </a:pPr>
                      <a:r>
                        <a:rPr sz="900">
                          <a:latin typeface="Nexa Book (Body)"/>
                        </a:rPr>
                        <a:t>7</a:t>
                      </a:r>
                    </a:p>
                  </a:txBody>
                  <a:tcPr marL="36000" marR="36000" marT="4763" marB="0" anchor="ctr">
                    <a:solidFill>
                      <a:srgbClr val="F2F2F2"/>
                    </a:solidFill>
                  </a:tcPr>
                </a:tc>
                <a:tc>
                  <a:txBody>
                    <a:bodyPr/>
                    <a:lstStyle/>
                    <a:p>
                      <a:pPr algn="l">
                        <a:defRPr sz="900">
                          <a:latin typeface="Nexa Book (Body)"/>
                        </a:defRPr>
                      </a:pPr>
                      <a:r>
                        <a:rPr sz="900">
                          <a:latin typeface="Nexa Book (Body)"/>
                        </a:rPr>
                        <a:t>Casa Azzurra/Intermarche</a:t>
                      </a:r>
                    </a:p>
                  </a:txBody>
                  <a:tcPr marL="36000" marR="36000" marT="4763" marB="0" anchor="ctr">
                    <a:solidFill>
                      <a:srgbClr val="F2F2F2"/>
                    </a:solidFill>
                  </a:tcPr>
                </a:tc>
                <a:extLst>
                  <a:ext uri="{0D108BD9-81ED-4DB2-BD59-A6C34878D82A}">
                    <a16:rowId xmlns:a16="http://schemas.microsoft.com/office/drawing/2014/main" val="1139766948"/>
                  </a:ext>
                </a:extLst>
              </a:tr>
              <a:tr h="358974">
                <a:tc>
                  <a:txBody>
                    <a:bodyPr/>
                    <a:lstStyle/>
                    <a:p>
                      <a:pPr algn="ctr">
                        <a:defRPr sz="900">
                          <a:latin typeface="Nexa Book (Body)"/>
                        </a:defRPr>
                      </a:pPr>
                      <a:r>
                        <a:rPr sz="900">
                          <a:latin typeface="Nexa Book (Body)"/>
                        </a:rPr>
                        <a:t>8</a:t>
                      </a:r>
                    </a:p>
                  </a:txBody>
                  <a:tcPr marL="36000" marR="36000" marT="4763" marB="0" anchor="ctr">
                    <a:solidFill>
                      <a:srgbClr val="CBEAE7"/>
                    </a:solidFill>
                  </a:tcPr>
                </a:tc>
                <a:tc>
                  <a:txBody>
                    <a:bodyPr/>
                    <a:lstStyle/>
                    <a:p>
                      <a:pPr algn="l">
                        <a:defRPr sz="900">
                          <a:latin typeface="Nexa Book (Body)"/>
                        </a:defRPr>
                      </a:pPr>
                      <a:r>
                        <a:rPr sz="900">
                          <a:latin typeface="Nexa Book (Body)"/>
                        </a:rPr>
                        <a:t>All Others/Intermarche</a:t>
                      </a:r>
                    </a:p>
                  </a:txBody>
                  <a:tcPr marL="36000" marR="36000" marT="4763" marB="0" anchor="ctr">
                    <a:solidFill>
                      <a:srgbClr val="CBEAE7"/>
                    </a:solidFill>
                  </a:tcPr>
                </a:tc>
                <a:extLst>
                  <a:ext uri="{0D108BD9-81ED-4DB2-BD59-A6C34878D82A}">
                    <a16:rowId xmlns:a16="http://schemas.microsoft.com/office/drawing/2014/main" val="1687090376"/>
                  </a:ext>
                </a:extLst>
              </a:tr>
              <a:tr h="358974">
                <a:tc>
                  <a:txBody>
                    <a:bodyPr/>
                    <a:lstStyle/>
                    <a:p>
                      <a:pPr algn="ctr">
                        <a:defRPr sz="900">
                          <a:latin typeface="Nexa Book (Body)"/>
                        </a:defRPr>
                      </a:pPr>
                      <a:r>
                        <a:rPr sz="900">
                          <a:latin typeface="Nexa Book (Body)"/>
                        </a:rPr>
                        <a:t>9</a:t>
                      </a:r>
                    </a:p>
                  </a:txBody>
                  <a:tcPr marL="36000" marR="36000" marT="4763" marB="0" anchor="ctr">
                    <a:solidFill>
                      <a:srgbClr val="FFBFBF"/>
                    </a:solidFill>
                  </a:tcPr>
                </a:tc>
                <a:tc>
                  <a:txBody>
                    <a:bodyPr/>
                    <a:lstStyle/>
                    <a:p>
                      <a:pPr algn="l">
                        <a:defRPr sz="900">
                          <a:latin typeface="Nexa Book (Body)"/>
                        </a:defRPr>
                      </a:pPr>
                      <a:r>
                        <a:rPr sz="900">
                          <a:latin typeface="Nexa Book (Body)"/>
                        </a:rPr>
                        <a:t>Boursin/Carrefour</a:t>
                      </a:r>
                    </a:p>
                  </a:txBody>
                  <a:tcPr marL="36000" marR="36000" marT="4763" marB="0" anchor="ctr">
                    <a:solidFill>
                      <a:srgbClr val="FFBFBF"/>
                    </a:solidFill>
                  </a:tcPr>
                </a:tc>
                <a:extLst>
                  <a:ext uri="{0D108BD9-81ED-4DB2-BD59-A6C34878D82A}">
                    <a16:rowId xmlns:a16="http://schemas.microsoft.com/office/drawing/2014/main" val="1182192680"/>
                  </a:ext>
                </a:extLst>
              </a:tr>
              <a:tr h="358974">
                <a:tc>
                  <a:txBody>
                    <a:bodyPr/>
                    <a:lstStyle/>
                    <a:p>
                      <a:pPr algn="ctr">
                        <a:defRPr sz="900">
                          <a:latin typeface="Nexa Book (Body)"/>
                        </a:defRPr>
                      </a:pPr>
                      <a:r>
                        <a:rPr sz="900">
                          <a:latin typeface="Nexa Book (Body)"/>
                        </a:rPr>
                        <a:t>10</a:t>
                      </a:r>
                    </a:p>
                  </a:txBody>
                  <a:tcPr marL="36000" marR="36000" marT="4763" marB="0" anchor="ctr">
                    <a:solidFill>
                      <a:srgbClr val="FFBFBF"/>
                    </a:solidFill>
                  </a:tcPr>
                </a:tc>
                <a:tc>
                  <a:txBody>
                    <a:bodyPr/>
                    <a:lstStyle/>
                    <a:p>
                      <a:pPr algn="l">
                        <a:defRPr sz="900">
                          <a:latin typeface="Nexa Book (Body)"/>
                        </a:defRPr>
                      </a:pPr>
                      <a:r>
                        <a:rPr sz="900">
                          <a:latin typeface="Nexa Book (Body)"/>
                        </a:rPr>
                        <a:t>Boursin/Intermarche</a:t>
                      </a:r>
                    </a:p>
                  </a:txBody>
                  <a:tcPr marL="36000" marR="36000" marT="4763" marB="0" anchor="ctr">
                    <a:solidFill>
                      <a:srgbClr val="FFBFBF"/>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949032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084023537"/>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Total Fromage | RETAILER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29"/>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276133">
                <a:tc>
                  <a:txBody>
                    <a:bodyPr/>
                    <a:lstStyle/>
                    <a:p>
                      <a:pPr algn="ctr">
                        <a:defRPr sz="900">
                          <a:latin typeface="Nexa Book (Body)"/>
                        </a:defRPr>
                      </a:pPr>
                      <a:r>
                        <a:rPr sz="900">
                          <a:latin typeface="Nexa Book (Body)"/>
                        </a:rPr>
                        <a:t>1</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Label/Carrefour/Soft Cheese/Salade</a:t>
                      </a:r>
                    </a:p>
                  </a:txBody>
                  <a:tcPr marL="36000" marR="36000" marT="4763" marB="0" anchor="ctr">
                    <a:solidFill>
                      <a:srgbClr val="CBEAE7"/>
                    </a:solidFill>
                  </a:tcPr>
                </a:tc>
                <a:extLst>
                  <a:ext uri="{0D108BD9-81ED-4DB2-BD59-A6C34878D82A}">
                    <a16:rowId xmlns:a16="http://schemas.microsoft.com/office/drawing/2014/main" val="3518559538"/>
                  </a:ext>
                </a:extLst>
              </a:tr>
              <a:tr h="276133">
                <a:tc>
                  <a:txBody>
                    <a:bodyPr/>
                    <a:lstStyle/>
                    <a:p>
                      <a:pPr algn="ctr">
                        <a:defRPr sz="900">
                          <a:latin typeface="Nexa Book (Body)"/>
                        </a:defRPr>
                      </a:pPr>
                      <a:r>
                        <a:rPr sz="900">
                          <a:latin typeface="Nexa Book (Body)"/>
                        </a:rPr>
                        <a:t>2</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Label/Intermarche/Soft Cheese/Salade</a:t>
                      </a:r>
                    </a:p>
                  </a:txBody>
                  <a:tcPr marL="36000" marR="36000" marT="4763" marB="0" anchor="ctr">
                    <a:solidFill>
                      <a:srgbClr val="CBEAE7"/>
                    </a:solidFill>
                  </a:tcPr>
                </a:tc>
                <a:extLst>
                  <a:ext uri="{0D108BD9-81ED-4DB2-BD59-A6C34878D82A}">
                    <a16:rowId xmlns:a16="http://schemas.microsoft.com/office/drawing/2014/main" val="3886752891"/>
                  </a:ext>
                </a:extLst>
              </a:tr>
              <a:tr h="276133">
                <a:tc>
                  <a:txBody>
                    <a:bodyPr/>
                    <a:lstStyle/>
                    <a:p>
                      <a:pPr algn="ctr">
                        <a:defRPr sz="900">
                          <a:latin typeface="Nexa Book (Body)"/>
                        </a:defRPr>
                      </a:pPr>
                      <a:r>
                        <a:rPr sz="900">
                          <a:latin typeface="Nexa Book (Body)"/>
                        </a:rPr>
                        <a:t>3</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Rit/Carrefour/Soft Cheese/Enfant</a:t>
                      </a:r>
                    </a:p>
                  </a:txBody>
                  <a:tcPr marL="36000" marR="36000" marT="4763" marB="0" anchor="ctr">
                    <a:solidFill>
                      <a:srgbClr val="CBEAE7"/>
                    </a:solidFill>
                  </a:tcPr>
                </a:tc>
                <a:extLst>
                  <a:ext uri="{0D108BD9-81ED-4DB2-BD59-A6C34878D82A}">
                    <a16:rowId xmlns:a16="http://schemas.microsoft.com/office/drawing/2014/main" val="3477306869"/>
                  </a:ext>
                </a:extLst>
              </a:tr>
              <a:tr h="276133">
                <a:tc>
                  <a:txBody>
                    <a:bodyPr/>
                    <a:lstStyle/>
                    <a:p>
                      <a:pPr algn="ctr">
                        <a:defRPr sz="900">
                          <a:latin typeface="Nexa Book (Body)"/>
                        </a:defRPr>
                      </a:pPr>
                      <a:r>
                        <a:rPr sz="900">
                          <a:latin typeface="Nexa Book (Body)"/>
                        </a:rPr>
                        <a:t>4</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Rit/Intermarche/Soft Cheese/Enfant</a:t>
                      </a:r>
                    </a:p>
                  </a:txBody>
                  <a:tcPr marL="36000" marR="36000" marT="4763" marB="0" anchor="ctr">
                    <a:solidFill>
                      <a:srgbClr val="CBEAE7"/>
                    </a:solidFill>
                  </a:tcPr>
                </a:tc>
                <a:extLst>
                  <a:ext uri="{0D108BD9-81ED-4DB2-BD59-A6C34878D82A}">
                    <a16:rowId xmlns:a16="http://schemas.microsoft.com/office/drawing/2014/main" val="264026324"/>
                  </a:ext>
                </a:extLst>
              </a:tr>
              <a:tr h="276133">
                <a:tc>
                  <a:txBody>
                    <a:bodyPr/>
                    <a:lstStyle/>
                    <a:p>
                      <a:pPr algn="ctr">
                        <a:defRPr sz="900">
                          <a:latin typeface="Nexa Book (Body)"/>
                        </a:defRPr>
                      </a:pPr>
                      <a:r>
                        <a:rPr sz="900">
                          <a:latin typeface="Nexa Book (Body)"/>
                        </a:rPr>
                        <a:t>5</a:t>
                      </a:r>
                    </a:p>
                  </a:txBody>
                  <a:tcPr marL="36000" marR="36000" marT="4763" marB="0" anchor="ctr">
                    <a:solidFill>
                      <a:srgbClr val="CBEAE7"/>
                    </a:solidFill>
                  </a:tcPr>
                </a:tc>
                <a:tc>
                  <a:txBody>
                    <a:bodyPr/>
                    <a:lstStyle/>
                    <a:p>
                      <a:pPr algn="l">
                        <a:defRPr sz="900">
                          <a:latin typeface="Nexa Book (Body)"/>
                        </a:defRPr>
                      </a:pPr>
                      <a:r>
                        <a:rPr sz="900">
                          <a:latin typeface="Nexa Book (Body)"/>
                        </a:rPr>
                        <a:t>Kiri/Carrefour/Soft Cheese/Enfant</a:t>
                      </a:r>
                    </a:p>
                  </a:txBody>
                  <a:tcPr marL="36000" marR="36000" marT="4763" marB="0" anchor="ctr">
                    <a:solidFill>
                      <a:srgbClr val="CBEAE7"/>
                    </a:solidFill>
                  </a:tcPr>
                </a:tc>
                <a:extLst>
                  <a:ext uri="{0D108BD9-81ED-4DB2-BD59-A6C34878D82A}">
                    <a16:rowId xmlns:a16="http://schemas.microsoft.com/office/drawing/2014/main" val="613793393"/>
                  </a:ext>
                </a:extLst>
              </a:tr>
              <a:tr h="276133">
                <a:tc>
                  <a:txBody>
                    <a:bodyPr/>
                    <a:lstStyle/>
                    <a:p>
                      <a:pPr algn="ctr">
                        <a:defRPr sz="900">
                          <a:latin typeface="Nexa Book (Body)"/>
                        </a:defRPr>
                      </a:pPr>
                      <a:r>
                        <a:rPr sz="900">
                          <a:latin typeface="Nexa Book (Body)"/>
                        </a:rPr>
                        <a:t>6</a:t>
                      </a:r>
                    </a:p>
                  </a:txBody>
                  <a:tcPr marL="36000" marR="36000" marT="4763" marB="0" anchor="ctr">
                    <a:solidFill>
                      <a:srgbClr val="CBEAE7"/>
                    </a:solidFill>
                  </a:tcPr>
                </a:tc>
                <a:tc>
                  <a:txBody>
                    <a:bodyPr/>
                    <a:lstStyle/>
                    <a:p>
                      <a:pPr algn="l">
                        <a:defRPr sz="900">
                          <a:latin typeface="Nexa Book (Body)"/>
                        </a:defRPr>
                      </a:pPr>
                      <a:r>
                        <a:rPr sz="900">
                          <a:latin typeface="Nexa Book (Body)"/>
                        </a:rPr>
                        <a:t>Kiri/Intermarche/Soft Cheese/Enfant</a:t>
                      </a:r>
                    </a:p>
                  </a:txBody>
                  <a:tcPr marL="36000" marR="36000" marT="4763" marB="0" anchor="ctr">
                    <a:solidFill>
                      <a:srgbClr val="CBEAE7"/>
                    </a:solidFill>
                  </a:tcPr>
                </a:tc>
                <a:extLst>
                  <a:ext uri="{0D108BD9-81ED-4DB2-BD59-A6C34878D82A}">
                    <a16:rowId xmlns:a16="http://schemas.microsoft.com/office/drawing/2014/main" val="4246246309"/>
                  </a:ext>
                </a:extLst>
              </a:tr>
              <a:tr h="276133">
                <a:tc>
                  <a:txBody>
                    <a:bodyPr/>
                    <a:lstStyle/>
                    <a:p>
                      <a:pPr algn="ctr">
                        <a:defRPr sz="900">
                          <a:latin typeface="Nexa Book (Body)"/>
                        </a:defRPr>
                      </a:pPr>
                      <a:r>
                        <a:rPr sz="900">
                          <a:latin typeface="Nexa Book (Body)"/>
                        </a:rPr>
                        <a:t>7</a:t>
                      </a:r>
                    </a:p>
                  </a:txBody>
                  <a:tcPr marL="36000" marR="36000" marT="4763" marB="0" anchor="ctr">
                    <a:solidFill>
                      <a:srgbClr val="F2F2F2"/>
                    </a:solidFill>
                  </a:tcPr>
                </a:tc>
                <a:tc>
                  <a:txBody>
                    <a:bodyPr/>
                    <a:lstStyle/>
                    <a:p>
                      <a:pPr algn="l">
                        <a:defRPr sz="900">
                          <a:latin typeface="Nexa Book (Body)"/>
                        </a:defRPr>
                      </a:pPr>
                      <a:r>
                        <a:rPr sz="900">
                          <a:latin typeface="Nexa Book (Body)"/>
                        </a:rPr>
                        <a:t>Boursin/Intermarche/Soft Cheese/Frais A Tartiner</a:t>
                      </a:r>
                    </a:p>
                  </a:txBody>
                  <a:tcPr marL="36000" marR="36000" marT="4763" marB="0" anchor="ctr">
                    <a:solidFill>
                      <a:srgbClr val="F2F2F2"/>
                    </a:solidFill>
                  </a:tcPr>
                </a:tc>
                <a:extLst>
                  <a:ext uri="{0D108BD9-81ED-4DB2-BD59-A6C34878D82A}">
                    <a16:rowId xmlns:a16="http://schemas.microsoft.com/office/drawing/2014/main" val="418503086"/>
                  </a:ext>
                </a:extLst>
              </a:tr>
              <a:tr h="276133">
                <a:tc>
                  <a:txBody>
                    <a:bodyPr/>
                    <a:lstStyle/>
                    <a:p>
                      <a:pPr algn="ctr">
                        <a:defRPr sz="900">
                          <a:latin typeface="Nexa Book (Body)"/>
                        </a:defRPr>
                      </a:pPr>
                      <a:r>
                        <a:rPr sz="900">
                          <a:latin typeface="Nexa Book (Body)"/>
                        </a:rPr>
                        <a:t>8</a:t>
                      </a:r>
                    </a:p>
                  </a:txBody>
                  <a:tcPr marL="36000" marR="36000" marT="4763" marB="0" anchor="ctr">
                    <a:solidFill>
                      <a:srgbClr val="CBEAE7"/>
                    </a:solidFill>
                  </a:tcPr>
                </a:tc>
                <a:tc>
                  <a:txBody>
                    <a:bodyPr/>
                    <a:lstStyle/>
                    <a:p>
                      <a:pPr algn="l">
                        <a:defRPr sz="900">
                          <a:latin typeface="Nexa Book (Body)"/>
                        </a:defRPr>
                      </a:pPr>
                      <a:r>
                        <a:rPr sz="900">
                          <a:latin typeface="Nexa Book (Body)"/>
                        </a:rPr>
                        <a:t>Boursin/Carrefour/Soft Cheese/Frais A Tartiner</a:t>
                      </a:r>
                    </a:p>
                  </a:txBody>
                  <a:tcPr marL="36000" marR="36000" marT="4763" marB="0" anchor="ctr">
                    <a:solidFill>
                      <a:srgbClr val="CBEAE7"/>
                    </a:solidFill>
                  </a:tcPr>
                </a:tc>
                <a:extLst>
                  <a:ext uri="{0D108BD9-81ED-4DB2-BD59-A6C34878D82A}">
                    <a16:rowId xmlns:a16="http://schemas.microsoft.com/office/drawing/2014/main" val="381854689"/>
                  </a:ext>
                </a:extLst>
              </a:tr>
              <a:tr h="276133">
                <a:tc>
                  <a:txBody>
                    <a:bodyPr/>
                    <a:lstStyle/>
                    <a:p>
                      <a:pPr algn="ctr">
                        <a:defRPr sz="900">
                          <a:latin typeface="Nexa Book (Body)"/>
                        </a:defRPr>
                      </a:pPr>
                      <a:r>
                        <a:rPr sz="900">
                          <a:latin typeface="Nexa Book (Body)"/>
                        </a:rPr>
                        <a:t>9</a:t>
                      </a:r>
                    </a:p>
                  </a:txBody>
                  <a:tcPr marL="36000" marR="36000" marT="4763" marB="0" anchor="ctr">
                    <a:solidFill>
                      <a:srgbClr val="CBEAE7"/>
                    </a:solidFill>
                  </a:tcPr>
                </a:tc>
                <a:tc>
                  <a:txBody>
                    <a:bodyPr/>
                    <a:lstStyle/>
                    <a:p>
                      <a:pPr algn="l">
                        <a:defRPr sz="900">
                          <a:latin typeface="Nexa Book (Body)"/>
                        </a:defRPr>
                      </a:pPr>
                      <a:r>
                        <a:rPr sz="900">
                          <a:latin typeface="Nexa Book (Body)"/>
                        </a:rPr>
                        <a:t>Boursin/Carrefour/Soft Cheese/Salade</a:t>
                      </a:r>
                    </a:p>
                  </a:txBody>
                  <a:tcPr marL="36000" marR="36000" marT="4763" marB="0" anchor="ctr">
                    <a:solidFill>
                      <a:srgbClr val="CBEAE7"/>
                    </a:solidFill>
                  </a:tcPr>
                </a:tc>
                <a:extLst>
                  <a:ext uri="{0D108BD9-81ED-4DB2-BD59-A6C34878D82A}">
                    <a16:rowId xmlns:a16="http://schemas.microsoft.com/office/drawing/2014/main" val="362768916"/>
                  </a:ext>
                </a:extLst>
              </a:tr>
              <a:tr h="276133">
                <a:tc>
                  <a:txBody>
                    <a:bodyPr/>
                    <a:lstStyle/>
                    <a:p>
                      <a:pPr algn="ctr">
                        <a:defRPr sz="900">
                          <a:latin typeface="Nexa Book (Body)"/>
                        </a:defRPr>
                      </a:pPr>
                      <a:r>
                        <a:rPr sz="900">
                          <a:latin typeface="Nexa Book (Body)"/>
                        </a:rPr>
                        <a:t>10</a:t>
                      </a:r>
                    </a:p>
                  </a:txBody>
                  <a:tcPr marL="36000" marR="36000" marT="4763" marB="0" anchor="ctr">
                    <a:solidFill>
                      <a:srgbClr val="FFBFBF"/>
                    </a:solidFill>
                  </a:tcPr>
                </a:tc>
                <a:tc>
                  <a:txBody>
                    <a:bodyPr/>
                    <a:lstStyle/>
                    <a:p>
                      <a:pPr algn="l">
                        <a:defRPr sz="900">
                          <a:latin typeface="Nexa Book (Body)"/>
                        </a:defRPr>
                      </a:pPr>
                      <a:r>
                        <a:rPr sz="900">
                          <a:latin typeface="Nexa Book (Body)"/>
                        </a:rPr>
                        <a:t>Boursin/Intermarche/Soft Cheese/Salade</a:t>
                      </a:r>
                    </a:p>
                  </a:txBody>
                  <a:tcPr marL="36000" marR="36000" marT="4763" marB="0" anchor="ctr">
                    <a:solidFill>
                      <a:srgbClr val="FFBFBF"/>
                    </a:solidFill>
                  </a:tcPr>
                </a:tc>
                <a:extLst>
                  <a:ext uri="{0D108BD9-81ED-4DB2-BD59-A6C34878D82A}">
                    <a16:rowId xmlns:a16="http://schemas.microsoft.com/office/drawing/2014/main" val="1139766948"/>
                  </a:ext>
                </a:extLst>
              </a:tr>
              <a:tr h="276133">
                <a:tc>
                  <a:txBody>
                    <a:bodyPr/>
                    <a:lstStyle/>
                    <a:p>
                      <a:pPr algn="ctr">
                        <a:defRPr sz="900">
                          <a:latin typeface="Nexa Book (Body)"/>
                        </a:defRPr>
                      </a:pPr>
                      <a:r>
                        <a:rPr sz="900">
                          <a:latin typeface="Nexa Book (Body)"/>
                        </a:rPr>
                        <a:t>11</a:t>
                      </a:r>
                    </a:p>
                  </a:txBody>
                  <a:tcPr marL="36000" marR="36000" marT="4763" marB="0" anchor="ctr">
                    <a:solidFill>
                      <a:srgbClr val="CBEAE7"/>
                    </a:solidFill>
                  </a:tcPr>
                </a:tc>
                <a:tc>
                  <a:txBody>
                    <a:bodyPr/>
                    <a:lstStyle/>
                    <a:p>
                      <a:pPr algn="l">
                        <a:defRPr sz="900">
                          <a:latin typeface="Nexa Book (Body)"/>
                        </a:defRPr>
                      </a:pPr>
                      <a:r>
                        <a:rPr sz="900">
                          <a:latin typeface="Nexa Book (Body)"/>
                        </a:rPr>
                        <a:t>Kiri/Carrefour/Soft Cheese/Frais A Tartiner</a:t>
                      </a:r>
                    </a:p>
                  </a:txBody>
                  <a:tcPr marL="36000" marR="36000" marT="4763" marB="0" anchor="ctr">
                    <a:solidFill>
                      <a:srgbClr val="CBEAE7"/>
                    </a:solidFill>
                  </a:tcPr>
                </a:tc>
                <a:extLst>
                  <a:ext uri="{0D108BD9-81ED-4DB2-BD59-A6C34878D82A}">
                    <a16:rowId xmlns:a16="http://schemas.microsoft.com/office/drawing/2014/main" val="1687090376"/>
                  </a:ext>
                </a:extLst>
              </a:tr>
              <a:tr h="276133">
                <a:tc>
                  <a:txBody>
                    <a:bodyPr/>
                    <a:lstStyle/>
                    <a:p>
                      <a:pPr algn="ctr">
                        <a:defRPr sz="900">
                          <a:latin typeface="Nexa Book (Body)"/>
                        </a:defRPr>
                      </a:pPr>
                      <a:r>
                        <a:rPr sz="900">
                          <a:latin typeface="Nexa Book (Body)"/>
                        </a:rPr>
                        <a:t>12</a:t>
                      </a:r>
                    </a:p>
                  </a:txBody>
                  <a:tcPr marL="36000" marR="36000" marT="4763" marB="0" anchor="ctr">
                    <a:solidFill>
                      <a:srgbClr val="F2F2F2"/>
                    </a:solidFill>
                  </a:tcPr>
                </a:tc>
                <a:tc>
                  <a:txBody>
                    <a:bodyPr/>
                    <a:lstStyle/>
                    <a:p>
                      <a:pPr algn="l">
                        <a:defRPr sz="900">
                          <a:latin typeface="Nexa Book (Body)"/>
                        </a:defRPr>
                      </a:pPr>
                      <a:r>
                        <a:rPr sz="900">
                          <a:latin typeface="Nexa Book (Body)"/>
                        </a:rPr>
                        <a:t>Kiri/Intermarche/Soft Cheese/Frais A Tartiner</a:t>
                      </a:r>
                    </a:p>
                  </a:txBody>
                  <a:tcPr marL="36000" marR="36000" marT="4763" marB="0" anchor="ctr">
                    <a:solidFill>
                      <a:srgbClr val="F2F2F2"/>
                    </a:solidFill>
                  </a:tcPr>
                </a:tc>
                <a:extLst>
                  <a:ext uri="{0D108BD9-81ED-4DB2-BD59-A6C34878D82A}">
                    <a16:rowId xmlns:a16="http://schemas.microsoft.com/office/drawing/2014/main" val="1182192680"/>
                  </a:ext>
                </a:extLst>
              </a:tr>
              <a:tr h="276133">
                <a:tc>
                  <a:txBody>
                    <a:bodyPr/>
                    <a:lstStyle/>
                    <a:p>
                      <a:pPr algn="ctr">
                        <a:defRPr sz="900">
                          <a:latin typeface="Nexa Book (Body)"/>
                        </a:defRPr>
                      </a:pPr>
                      <a:r>
                        <a:rPr sz="900">
                          <a:latin typeface="Nexa Book (Body)"/>
                        </a:rPr>
                        <a:t>13</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Rit/Carrefour/Soft Cheese/Frais A Tartiner</a:t>
                      </a:r>
                    </a:p>
                  </a:txBody>
                  <a:tcPr marL="36000" marR="36000" marT="4763" marB="0" anchor="ctr">
                    <a:solidFill>
                      <a:srgbClr val="CBEAE7"/>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10997229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903275169"/>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Total Fromage | NATIONAL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256410">
                <a:tc>
                  <a:txBody>
                    <a:bodyPr/>
                    <a:lstStyle/>
                    <a:p>
                      <a:pPr algn="ctr">
                        <a:defRPr sz="900">
                          <a:latin typeface="Nexa Book (Body)"/>
                        </a:defRPr>
                      </a:pPr>
                      <a:r>
                        <a:rPr sz="900">
                          <a:latin typeface="Nexa Book (Body)"/>
                        </a:rPr>
                        <a:t>1</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Label/Soft Cheese</a:t>
                      </a:r>
                    </a:p>
                  </a:txBody>
                  <a:tcPr marL="36000" marR="36000" marT="4763" marB="0" anchor="ctr">
                    <a:solidFill>
                      <a:srgbClr val="CBEAE7"/>
                    </a:solidFill>
                  </a:tcPr>
                </a:tc>
                <a:extLst>
                  <a:ext uri="{0D108BD9-81ED-4DB2-BD59-A6C34878D82A}">
                    <a16:rowId xmlns:a16="http://schemas.microsoft.com/office/drawing/2014/main" val="3049926520"/>
                  </a:ext>
                </a:extLst>
              </a:tr>
              <a:tr h="256410">
                <a:tc>
                  <a:txBody>
                    <a:bodyPr/>
                    <a:lstStyle/>
                    <a:p>
                      <a:pPr algn="ctr">
                        <a:defRPr sz="900">
                          <a:latin typeface="Nexa Book (Body)"/>
                        </a:defRPr>
                      </a:pPr>
                      <a:r>
                        <a:rPr sz="900">
                          <a:latin typeface="Nexa Book (Body)"/>
                        </a:rPr>
                        <a:t>2</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Label/Rape</a:t>
                      </a:r>
                    </a:p>
                  </a:txBody>
                  <a:tcPr marL="36000" marR="36000" marT="4763" marB="0" anchor="ctr">
                    <a:solidFill>
                      <a:srgbClr val="FFBFBF"/>
                    </a:solidFill>
                  </a:tcPr>
                </a:tc>
                <a:extLst>
                  <a:ext uri="{0D108BD9-81ED-4DB2-BD59-A6C34878D82A}">
                    <a16:rowId xmlns:a16="http://schemas.microsoft.com/office/drawing/2014/main" val="3518559538"/>
                  </a:ext>
                </a:extLst>
              </a:tr>
              <a:tr h="256410">
                <a:tc>
                  <a:txBody>
                    <a:bodyPr/>
                    <a:lstStyle/>
                    <a:p>
                      <a:pPr algn="ctr">
                        <a:defRPr sz="900">
                          <a:latin typeface="Nexa Book (Body)"/>
                        </a:defRPr>
                      </a:pPr>
                      <a:r>
                        <a:rPr sz="900">
                          <a:latin typeface="Nexa Book (Body)"/>
                        </a:rPr>
                        <a:t>3</a:t>
                      </a:r>
                    </a:p>
                  </a:txBody>
                  <a:tcPr marL="36000" marR="36000" marT="4763" marB="0" anchor="ctr">
                    <a:solidFill>
                      <a:srgbClr val="CBEAE7"/>
                    </a:solidFill>
                  </a:tcPr>
                </a:tc>
                <a:tc>
                  <a:txBody>
                    <a:bodyPr/>
                    <a:lstStyle/>
                    <a:p>
                      <a:pPr algn="l">
                        <a:defRPr sz="900">
                          <a:latin typeface="Nexa Book (Body)"/>
                        </a:defRPr>
                      </a:pPr>
                      <a:r>
                        <a:rPr sz="900">
                          <a:latin typeface="Nexa Book (Body)"/>
                        </a:rPr>
                        <a:t>All Others/Soft Cheese</a:t>
                      </a:r>
                    </a:p>
                  </a:txBody>
                  <a:tcPr marL="36000" marR="36000" marT="4763" marB="0" anchor="ctr">
                    <a:solidFill>
                      <a:srgbClr val="CBEAE7"/>
                    </a:solidFill>
                  </a:tcPr>
                </a:tc>
                <a:extLst>
                  <a:ext uri="{0D108BD9-81ED-4DB2-BD59-A6C34878D82A}">
                    <a16:rowId xmlns:a16="http://schemas.microsoft.com/office/drawing/2014/main" val="3886752891"/>
                  </a:ext>
                </a:extLst>
              </a:tr>
              <a:tr h="256410">
                <a:tc>
                  <a:txBody>
                    <a:bodyPr/>
                    <a:lstStyle/>
                    <a:p>
                      <a:pPr algn="ctr">
                        <a:defRPr sz="900">
                          <a:latin typeface="Nexa Book (Body)"/>
                        </a:defRPr>
                      </a:pPr>
                      <a:r>
                        <a:rPr sz="900">
                          <a:latin typeface="Nexa Book (Body)"/>
                        </a:rPr>
                        <a:t>4</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Label/Bloc</a:t>
                      </a:r>
                    </a:p>
                  </a:txBody>
                  <a:tcPr marL="36000" marR="36000" marT="4763" marB="0" anchor="ctr">
                    <a:solidFill>
                      <a:srgbClr val="FFBFBF"/>
                    </a:solidFill>
                  </a:tcPr>
                </a:tc>
                <a:extLst>
                  <a:ext uri="{0D108BD9-81ED-4DB2-BD59-A6C34878D82A}">
                    <a16:rowId xmlns:a16="http://schemas.microsoft.com/office/drawing/2014/main" val="3477306869"/>
                  </a:ext>
                </a:extLst>
              </a:tr>
              <a:tr h="256410">
                <a:tc>
                  <a:txBody>
                    <a:bodyPr/>
                    <a:lstStyle/>
                    <a:p>
                      <a:pPr algn="ctr">
                        <a:defRPr sz="900">
                          <a:latin typeface="Nexa Book (Body)"/>
                        </a:defRPr>
                      </a:pPr>
                      <a:r>
                        <a:rPr sz="900">
                          <a:latin typeface="Nexa Book (Body)"/>
                        </a:rPr>
                        <a:t>5</a:t>
                      </a:r>
                    </a:p>
                  </a:txBody>
                  <a:tcPr marL="36000" marR="36000" marT="4763" marB="0" anchor="ctr">
                    <a:solidFill>
                      <a:srgbClr val="CBEAE7"/>
                    </a:solidFill>
                  </a:tcPr>
                </a:tc>
                <a:tc>
                  <a:txBody>
                    <a:bodyPr/>
                    <a:lstStyle/>
                    <a:p>
                      <a:pPr algn="l">
                        <a:defRPr sz="900">
                          <a:latin typeface="Nexa Book (Body)"/>
                        </a:defRPr>
                      </a:pPr>
                      <a:r>
                        <a:rPr sz="900">
                          <a:latin typeface="Nexa Book (Body)"/>
                        </a:rPr>
                        <a:t>President/Soft Cheese</a:t>
                      </a:r>
                    </a:p>
                  </a:txBody>
                  <a:tcPr marL="36000" marR="36000" marT="4763" marB="0" anchor="ctr">
                    <a:solidFill>
                      <a:srgbClr val="CBEAE7"/>
                    </a:solidFill>
                  </a:tcPr>
                </a:tc>
                <a:extLst>
                  <a:ext uri="{0D108BD9-81ED-4DB2-BD59-A6C34878D82A}">
                    <a16:rowId xmlns:a16="http://schemas.microsoft.com/office/drawing/2014/main" val="264026324"/>
                  </a:ext>
                </a:extLst>
              </a:tr>
              <a:tr h="256410">
                <a:tc>
                  <a:txBody>
                    <a:bodyPr/>
                    <a:lstStyle/>
                    <a:p>
                      <a:pPr algn="ctr">
                        <a:defRPr sz="900">
                          <a:latin typeface="Nexa Book (Body)"/>
                        </a:defRPr>
                      </a:pPr>
                      <a:r>
                        <a:rPr sz="900">
                          <a:latin typeface="Nexa Book (Body)"/>
                        </a:rPr>
                        <a:t>6</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Label/Plat Chaud</a:t>
                      </a:r>
                    </a:p>
                  </a:txBody>
                  <a:tcPr marL="36000" marR="36000" marT="4763" marB="0" anchor="ctr">
                    <a:solidFill>
                      <a:srgbClr val="FFBFBF"/>
                    </a:solidFill>
                  </a:tcPr>
                </a:tc>
                <a:extLst>
                  <a:ext uri="{0D108BD9-81ED-4DB2-BD59-A6C34878D82A}">
                    <a16:rowId xmlns:a16="http://schemas.microsoft.com/office/drawing/2014/main" val="613793393"/>
                  </a:ext>
                </a:extLst>
              </a:tr>
              <a:tr h="256410">
                <a:tc>
                  <a:txBody>
                    <a:bodyPr/>
                    <a:lstStyle/>
                    <a:p>
                      <a:pPr algn="ctr">
                        <a:defRPr sz="900">
                          <a:latin typeface="Nexa Book (Body)"/>
                        </a:defRPr>
                      </a:pPr>
                      <a:r>
                        <a:rPr sz="900">
                          <a:latin typeface="Nexa Book (Body)"/>
                        </a:rPr>
                        <a:t>7</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Label/Specialite</a:t>
                      </a:r>
                    </a:p>
                  </a:txBody>
                  <a:tcPr marL="36000" marR="36000" marT="4763" marB="0" anchor="ctr">
                    <a:solidFill>
                      <a:srgbClr val="FFBFBF"/>
                    </a:solidFill>
                  </a:tcPr>
                </a:tc>
                <a:extLst>
                  <a:ext uri="{0D108BD9-81ED-4DB2-BD59-A6C34878D82A}">
                    <a16:rowId xmlns:a16="http://schemas.microsoft.com/office/drawing/2014/main" val="4246246309"/>
                  </a:ext>
                </a:extLst>
              </a:tr>
              <a:tr h="256410">
                <a:tc>
                  <a:txBody>
                    <a:bodyPr/>
                    <a:lstStyle/>
                    <a:p>
                      <a:pPr algn="ctr">
                        <a:defRPr sz="900">
                          <a:latin typeface="Nexa Book (Body)"/>
                        </a:defRPr>
                      </a:pPr>
                      <a:r>
                        <a:rPr sz="900">
                          <a:latin typeface="Nexa Book (Body)"/>
                        </a:rPr>
                        <a:t>8</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Rit/Soft Cheese</a:t>
                      </a:r>
                    </a:p>
                  </a:txBody>
                  <a:tcPr marL="36000" marR="36000" marT="4763" marB="0" anchor="ctr">
                    <a:solidFill>
                      <a:srgbClr val="CBEAE7"/>
                    </a:solidFill>
                  </a:tcPr>
                </a:tc>
                <a:extLst>
                  <a:ext uri="{0D108BD9-81ED-4DB2-BD59-A6C34878D82A}">
                    <a16:rowId xmlns:a16="http://schemas.microsoft.com/office/drawing/2014/main" val="418503086"/>
                  </a:ext>
                </a:extLst>
              </a:tr>
              <a:tr h="256410">
                <a:tc>
                  <a:txBody>
                    <a:bodyPr/>
                    <a:lstStyle/>
                    <a:p>
                      <a:pPr algn="ctr">
                        <a:defRPr sz="900">
                          <a:latin typeface="Nexa Book (Body)"/>
                        </a:defRPr>
                      </a:pPr>
                      <a:r>
                        <a:rPr sz="900">
                          <a:latin typeface="Nexa Book (Body)"/>
                        </a:rPr>
                        <a:t>9</a:t>
                      </a:r>
                    </a:p>
                  </a:txBody>
                  <a:tcPr marL="36000" marR="36000" marT="4763" marB="0" anchor="ctr">
                    <a:solidFill>
                      <a:srgbClr val="CBEAE7"/>
                    </a:solidFill>
                  </a:tcPr>
                </a:tc>
                <a:tc>
                  <a:txBody>
                    <a:bodyPr/>
                    <a:lstStyle/>
                    <a:p>
                      <a:pPr algn="l">
                        <a:defRPr sz="900">
                          <a:latin typeface="Nexa Book (Body)"/>
                        </a:defRPr>
                      </a:pPr>
                      <a:r>
                        <a:rPr sz="900">
                          <a:latin typeface="Nexa Book (Body)"/>
                        </a:rPr>
                        <a:t>Kiri/Soft Cheese</a:t>
                      </a:r>
                    </a:p>
                  </a:txBody>
                  <a:tcPr marL="36000" marR="36000" marT="4763" marB="0" anchor="ctr">
                    <a:solidFill>
                      <a:srgbClr val="CBEAE7"/>
                    </a:solidFill>
                  </a:tcPr>
                </a:tc>
                <a:extLst>
                  <a:ext uri="{0D108BD9-81ED-4DB2-BD59-A6C34878D82A}">
                    <a16:rowId xmlns:a16="http://schemas.microsoft.com/office/drawing/2014/main" val="381854689"/>
                  </a:ext>
                </a:extLst>
              </a:tr>
              <a:tr h="256410">
                <a:tc>
                  <a:txBody>
                    <a:bodyPr/>
                    <a:lstStyle/>
                    <a:p>
                      <a:pPr algn="ctr">
                        <a:defRPr sz="900">
                          <a:latin typeface="Nexa Book (Body)"/>
                        </a:defRPr>
                      </a:pPr>
                      <a:r>
                        <a:rPr sz="900">
                          <a:latin typeface="Nexa Book (Body)"/>
                        </a:rPr>
                        <a:t>10</a:t>
                      </a:r>
                    </a:p>
                  </a:txBody>
                  <a:tcPr marL="36000" marR="36000" marT="4763" marB="0" anchor="ctr">
                    <a:solidFill>
                      <a:srgbClr val="CBEAE7"/>
                    </a:solidFill>
                  </a:tcPr>
                </a:tc>
                <a:tc>
                  <a:txBody>
                    <a:bodyPr/>
                    <a:lstStyle/>
                    <a:p>
                      <a:pPr algn="l">
                        <a:defRPr sz="900">
                          <a:latin typeface="Nexa Book (Body)"/>
                        </a:defRPr>
                      </a:pPr>
                      <a:r>
                        <a:rPr sz="900">
                          <a:latin typeface="Nexa Book (Body)"/>
                        </a:rPr>
                        <a:t>Boursin/Soft Cheese</a:t>
                      </a:r>
                    </a:p>
                  </a:txBody>
                  <a:tcPr marL="36000" marR="36000" marT="4763" marB="0" anchor="ctr">
                    <a:solidFill>
                      <a:srgbClr val="CBEAE7"/>
                    </a:solidFill>
                  </a:tcPr>
                </a:tc>
                <a:extLst>
                  <a:ext uri="{0D108BD9-81ED-4DB2-BD59-A6C34878D82A}">
                    <a16:rowId xmlns:a16="http://schemas.microsoft.com/office/drawing/2014/main" val="362768916"/>
                  </a:ext>
                </a:extLst>
              </a:tr>
              <a:tr h="256410">
                <a:tc>
                  <a:txBody>
                    <a:bodyPr/>
                    <a:lstStyle/>
                    <a:p>
                      <a:pPr algn="ctr">
                        <a:defRPr sz="900">
                          <a:latin typeface="Nexa Book (Body)"/>
                        </a:defRPr>
                      </a:pPr>
                      <a:r>
                        <a:rPr sz="900">
                          <a:latin typeface="Nexa Book (Body)"/>
                        </a:rPr>
                        <a:t>11</a:t>
                      </a:r>
                    </a:p>
                  </a:txBody>
                  <a:tcPr marL="36000" marR="36000" marT="4763" marB="0" anchor="ctr">
                    <a:solidFill>
                      <a:srgbClr val="CBEAE7"/>
                    </a:solidFill>
                  </a:tcPr>
                </a:tc>
                <a:tc>
                  <a:txBody>
                    <a:bodyPr/>
                    <a:lstStyle/>
                    <a:p>
                      <a:pPr algn="l">
                        <a:defRPr sz="900">
                          <a:latin typeface="Nexa Book (Body)"/>
                        </a:defRPr>
                      </a:pPr>
                      <a:r>
                        <a:rPr sz="900">
                          <a:latin typeface="Nexa Book (Body)"/>
                        </a:rPr>
                        <a:t>Boursin/Aperitif</a:t>
                      </a:r>
                    </a:p>
                  </a:txBody>
                  <a:tcPr marL="36000" marR="36000" marT="4763" marB="0" anchor="ctr">
                    <a:solidFill>
                      <a:srgbClr val="CBEAE7"/>
                    </a:solidFill>
                  </a:tcPr>
                </a:tc>
                <a:extLst>
                  <a:ext uri="{0D108BD9-81ED-4DB2-BD59-A6C34878D82A}">
                    <a16:rowId xmlns:a16="http://schemas.microsoft.com/office/drawing/2014/main" val="1139766948"/>
                  </a:ext>
                </a:extLst>
              </a:tr>
              <a:tr h="256410">
                <a:tc>
                  <a:txBody>
                    <a:bodyPr/>
                    <a:lstStyle/>
                    <a:p>
                      <a:pPr algn="ctr">
                        <a:defRPr sz="900">
                          <a:latin typeface="Nexa Book (Body)"/>
                        </a:defRPr>
                      </a:pPr>
                      <a:r>
                        <a:rPr sz="900">
                          <a:latin typeface="Nexa Book (Body)"/>
                        </a:rPr>
                        <a:t>12</a:t>
                      </a:r>
                    </a:p>
                  </a:txBody>
                  <a:tcPr marL="36000" marR="36000" marT="4763" marB="0" anchor="ctr">
                    <a:solidFill>
                      <a:srgbClr val="FFBFBF"/>
                    </a:solidFill>
                  </a:tcPr>
                </a:tc>
                <a:tc>
                  <a:txBody>
                    <a:bodyPr/>
                    <a:lstStyle/>
                    <a:p>
                      <a:pPr algn="l">
                        <a:defRPr sz="900">
                          <a:latin typeface="Nexa Book (Body)"/>
                        </a:defRPr>
                      </a:pPr>
                      <a:r>
                        <a:rPr sz="900">
                          <a:latin typeface="Nexa Book (Body)"/>
                        </a:rPr>
                        <a:t>La Vache Qui Rit/Ingredient A Chaud</a:t>
                      </a:r>
                    </a:p>
                  </a:txBody>
                  <a:tcPr marL="36000" marR="36000" marT="4763" marB="0" anchor="ctr">
                    <a:solidFill>
                      <a:srgbClr val="FFBFBF"/>
                    </a:solidFill>
                  </a:tcPr>
                </a:tc>
                <a:extLst>
                  <a:ext uri="{0D108BD9-81ED-4DB2-BD59-A6C34878D82A}">
                    <a16:rowId xmlns:a16="http://schemas.microsoft.com/office/drawing/2014/main" val="1687090376"/>
                  </a:ext>
                </a:extLst>
              </a:tr>
              <a:tr h="256410">
                <a:tc>
                  <a:txBody>
                    <a:bodyPr/>
                    <a:lstStyle/>
                    <a:p>
                      <a:pPr algn="ctr">
                        <a:defRPr sz="900">
                          <a:latin typeface="Nexa Book (Body)"/>
                        </a:defRPr>
                      </a:pPr>
                      <a:r>
                        <a:rPr sz="900">
                          <a:latin typeface="Nexa Book (Body)"/>
                        </a:rPr>
                        <a:t>13</a:t>
                      </a:r>
                    </a:p>
                  </a:txBody>
                  <a:tcPr marL="36000" marR="36000" marT="4763" marB="0" anchor="ctr">
                    <a:solidFill>
                      <a:srgbClr val="FFBFBF"/>
                    </a:solidFill>
                  </a:tcPr>
                </a:tc>
                <a:tc>
                  <a:txBody>
                    <a:bodyPr/>
                    <a:lstStyle/>
                    <a:p>
                      <a:pPr algn="l">
                        <a:defRPr sz="900">
                          <a:latin typeface="Nexa Book (Body)"/>
                        </a:defRPr>
                      </a:pPr>
                      <a:r>
                        <a:rPr sz="900">
                          <a:latin typeface="Nexa Book (Body)"/>
                        </a:rPr>
                        <a:t>Boursin/Ingredient A Chaud</a:t>
                      </a:r>
                    </a:p>
                  </a:txBody>
                  <a:tcPr marL="36000" marR="36000" marT="4763" marB="0" anchor="ctr">
                    <a:solidFill>
                      <a:srgbClr val="FFBFBF"/>
                    </a:solidFill>
                  </a:tcPr>
                </a:tc>
                <a:extLst>
                  <a:ext uri="{0D108BD9-81ED-4DB2-BD59-A6C34878D82A}">
                    <a16:rowId xmlns:a16="http://schemas.microsoft.com/office/drawing/2014/main" val="1182192680"/>
                  </a:ext>
                </a:extLst>
              </a:tr>
              <a:tr h="256410">
                <a:tc>
                  <a:txBody>
                    <a:bodyPr/>
                    <a:lstStyle/>
                    <a:p>
                      <a:pPr algn="ctr">
                        <a:defRPr sz="900">
                          <a:latin typeface="Nexa Book (Body)"/>
                        </a:defRPr>
                      </a:pPr>
                      <a:r>
                        <a:rPr sz="900">
                          <a:latin typeface="Nexa Book (Body)"/>
                        </a:rPr>
                        <a:t>14</a:t>
                      </a:r>
                    </a:p>
                  </a:txBody>
                  <a:tcPr marL="36000" marR="36000" marT="4763" marB="0" anchor="ctr">
                    <a:solidFill>
                      <a:srgbClr val="CBEAE7"/>
                    </a:solidFill>
                  </a:tcPr>
                </a:tc>
                <a:tc>
                  <a:txBody>
                    <a:bodyPr/>
                    <a:lstStyle/>
                    <a:p>
                      <a:pPr algn="l">
                        <a:defRPr sz="900">
                          <a:latin typeface="Nexa Book (Body)"/>
                        </a:defRPr>
                      </a:pPr>
                      <a:r>
                        <a:rPr sz="900">
                          <a:latin typeface="Nexa Book (Body)"/>
                        </a:rPr>
                        <a:t>Boursin/Alternative Vegetale</a:t>
                      </a:r>
                    </a:p>
                  </a:txBody>
                  <a:tcPr marL="36000" marR="36000" marT="4763" marB="0" anchor="ctr">
                    <a:solidFill>
                      <a:srgbClr val="CBEAE7"/>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1480930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567813709"/>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Total Fromage | Carrefour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239316">
                <a:tc>
                  <a:txBody>
                    <a:bodyPr/>
                    <a:lstStyle/>
                    <a:p>
                      <a:pPr algn="ctr">
                        <a:defRPr sz="900">
                          <a:latin typeface="Nexa Book (Body)"/>
                        </a:defRPr>
                      </a:pPr>
                      <a:r>
                        <a:rPr sz="900">
                          <a:latin typeface="Nexa Book (Body)"/>
                        </a:rPr>
                        <a:t>1</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Label/Soft Cheese</a:t>
                      </a:r>
                    </a:p>
                  </a:txBody>
                  <a:tcPr marL="36000" marR="36000" marT="4763" marB="0" anchor="ctr">
                    <a:solidFill>
                      <a:srgbClr val="CBEAE7"/>
                    </a:solidFill>
                  </a:tcPr>
                </a:tc>
                <a:extLst>
                  <a:ext uri="{0D108BD9-81ED-4DB2-BD59-A6C34878D82A}">
                    <a16:rowId xmlns:a16="http://schemas.microsoft.com/office/drawing/2014/main" val="98934626"/>
                  </a:ext>
                </a:extLst>
              </a:tr>
              <a:tr h="239316">
                <a:tc>
                  <a:txBody>
                    <a:bodyPr/>
                    <a:lstStyle/>
                    <a:p>
                      <a:pPr algn="ctr">
                        <a:defRPr sz="900">
                          <a:latin typeface="Nexa Book (Body)"/>
                        </a:defRPr>
                      </a:pPr>
                      <a:r>
                        <a:rPr sz="900">
                          <a:latin typeface="Nexa Book (Body)"/>
                        </a:rPr>
                        <a:t>2</a:t>
                      </a:r>
                    </a:p>
                  </a:txBody>
                  <a:tcPr marL="36000" marR="36000" marT="4763" marB="0" anchor="ctr">
                    <a:solidFill>
                      <a:srgbClr val="F2F2F2"/>
                    </a:solidFill>
                  </a:tcPr>
                </a:tc>
                <a:tc>
                  <a:txBody>
                    <a:bodyPr/>
                    <a:lstStyle/>
                    <a:p>
                      <a:pPr algn="l">
                        <a:defRPr sz="900">
                          <a:latin typeface="Nexa Book (Body)"/>
                        </a:defRPr>
                      </a:pPr>
                      <a:r>
                        <a:rPr sz="900">
                          <a:latin typeface="Nexa Book (Body)"/>
                        </a:rPr>
                        <a:t>Private Label/Rape</a:t>
                      </a:r>
                    </a:p>
                  </a:txBody>
                  <a:tcPr marL="36000" marR="36000" marT="4763" marB="0" anchor="ctr">
                    <a:solidFill>
                      <a:srgbClr val="F2F2F2"/>
                    </a:solidFill>
                  </a:tcPr>
                </a:tc>
                <a:extLst>
                  <a:ext uri="{0D108BD9-81ED-4DB2-BD59-A6C34878D82A}">
                    <a16:rowId xmlns:a16="http://schemas.microsoft.com/office/drawing/2014/main" val="3049926520"/>
                  </a:ext>
                </a:extLst>
              </a:tr>
              <a:tr h="239316">
                <a:tc>
                  <a:txBody>
                    <a:bodyPr/>
                    <a:lstStyle/>
                    <a:p>
                      <a:pPr algn="ctr">
                        <a:defRPr sz="900">
                          <a:latin typeface="Nexa Book (Body)"/>
                        </a:defRPr>
                      </a:pPr>
                      <a:r>
                        <a:rPr sz="900">
                          <a:latin typeface="Nexa Book (Body)"/>
                        </a:rPr>
                        <a:t>3</a:t>
                      </a:r>
                    </a:p>
                  </a:txBody>
                  <a:tcPr marL="36000" marR="36000" marT="4763" marB="0" anchor="ctr">
                    <a:solidFill>
                      <a:srgbClr val="CBEAE7"/>
                    </a:solidFill>
                  </a:tcPr>
                </a:tc>
                <a:tc>
                  <a:txBody>
                    <a:bodyPr/>
                    <a:lstStyle/>
                    <a:p>
                      <a:pPr algn="l">
                        <a:defRPr sz="900">
                          <a:latin typeface="Nexa Book (Body)"/>
                        </a:defRPr>
                      </a:pPr>
                      <a:r>
                        <a:rPr sz="900">
                          <a:latin typeface="Nexa Book (Body)"/>
                        </a:rPr>
                        <a:t>All Others/Soft Cheese</a:t>
                      </a:r>
                    </a:p>
                  </a:txBody>
                  <a:tcPr marL="36000" marR="36000" marT="4763" marB="0" anchor="ctr">
                    <a:solidFill>
                      <a:srgbClr val="CBEAE7"/>
                    </a:solidFill>
                  </a:tcPr>
                </a:tc>
                <a:extLst>
                  <a:ext uri="{0D108BD9-81ED-4DB2-BD59-A6C34878D82A}">
                    <a16:rowId xmlns:a16="http://schemas.microsoft.com/office/drawing/2014/main" val="3518559538"/>
                  </a:ext>
                </a:extLst>
              </a:tr>
              <a:tr h="239316">
                <a:tc>
                  <a:txBody>
                    <a:bodyPr/>
                    <a:lstStyle/>
                    <a:p>
                      <a:pPr algn="ctr">
                        <a:defRPr sz="900">
                          <a:latin typeface="Nexa Book (Body)"/>
                        </a:defRPr>
                      </a:pPr>
                      <a:r>
                        <a:rPr sz="900">
                          <a:latin typeface="Nexa Book (Body)"/>
                        </a:rPr>
                        <a:t>4</a:t>
                      </a:r>
                    </a:p>
                  </a:txBody>
                  <a:tcPr marL="36000" marR="36000" marT="4763" marB="0" anchor="ctr">
                    <a:solidFill>
                      <a:srgbClr val="CBEAE7"/>
                    </a:solidFill>
                  </a:tcPr>
                </a:tc>
                <a:tc>
                  <a:txBody>
                    <a:bodyPr/>
                    <a:lstStyle/>
                    <a:p>
                      <a:pPr algn="l">
                        <a:defRPr sz="900">
                          <a:latin typeface="Nexa Book (Body)"/>
                        </a:defRPr>
                      </a:pPr>
                      <a:r>
                        <a:rPr sz="900">
                          <a:latin typeface="Nexa Book (Body)"/>
                        </a:rPr>
                        <a:t>President/Soft Cheese</a:t>
                      </a:r>
                    </a:p>
                  </a:txBody>
                  <a:tcPr marL="36000" marR="36000" marT="4763" marB="0" anchor="ctr">
                    <a:solidFill>
                      <a:srgbClr val="CBEAE7"/>
                    </a:solidFill>
                  </a:tcPr>
                </a:tc>
                <a:extLst>
                  <a:ext uri="{0D108BD9-81ED-4DB2-BD59-A6C34878D82A}">
                    <a16:rowId xmlns:a16="http://schemas.microsoft.com/office/drawing/2014/main" val="3886752891"/>
                  </a:ext>
                </a:extLst>
              </a:tr>
              <a:tr h="239316">
                <a:tc>
                  <a:txBody>
                    <a:bodyPr/>
                    <a:lstStyle/>
                    <a:p>
                      <a:pPr algn="ctr">
                        <a:defRPr sz="900">
                          <a:latin typeface="Nexa Book (Body)"/>
                        </a:defRPr>
                      </a:pPr>
                      <a:r>
                        <a:rPr sz="900">
                          <a:latin typeface="Nexa Book (Body)"/>
                        </a:rPr>
                        <a:t>5</a:t>
                      </a:r>
                    </a:p>
                  </a:txBody>
                  <a:tcPr marL="36000" marR="36000" marT="4763" marB="0" anchor="ctr">
                    <a:solidFill>
                      <a:srgbClr val="F2F2F2"/>
                    </a:solidFill>
                  </a:tcPr>
                </a:tc>
                <a:tc>
                  <a:txBody>
                    <a:bodyPr/>
                    <a:lstStyle/>
                    <a:p>
                      <a:pPr algn="l">
                        <a:defRPr sz="900">
                          <a:latin typeface="Nexa Book (Body)"/>
                        </a:defRPr>
                      </a:pPr>
                      <a:r>
                        <a:rPr sz="900">
                          <a:latin typeface="Nexa Book (Body)"/>
                        </a:rPr>
                        <a:t>Private Label/Bloc</a:t>
                      </a:r>
                    </a:p>
                  </a:txBody>
                  <a:tcPr marL="36000" marR="36000" marT="4763" marB="0" anchor="ctr">
                    <a:solidFill>
                      <a:srgbClr val="F2F2F2"/>
                    </a:solidFill>
                  </a:tcPr>
                </a:tc>
                <a:extLst>
                  <a:ext uri="{0D108BD9-81ED-4DB2-BD59-A6C34878D82A}">
                    <a16:rowId xmlns:a16="http://schemas.microsoft.com/office/drawing/2014/main" val="3477306869"/>
                  </a:ext>
                </a:extLst>
              </a:tr>
              <a:tr h="239316">
                <a:tc>
                  <a:txBody>
                    <a:bodyPr/>
                    <a:lstStyle/>
                    <a:p>
                      <a:pPr algn="ctr">
                        <a:defRPr sz="900">
                          <a:latin typeface="Nexa Book (Body)"/>
                        </a:defRPr>
                      </a:pPr>
                      <a:r>
                        <a:rPr sz="900">
                          <a:latin typeface="Nexa Book (Body)"/>
                        </a:rPr>
                        <a:t>6</a:t>
                      </a:r>
                    </a:p>
                  </a:txBody>
                  <a:tcPr marL="36000" marR="36000" marT="4763" marB="0" anchor="ctr">
                    <a:solidFill>
                      <a:srgbClr val="CBEAE7"/>
                    </a:solidFill>
                  </a:tcPr>
                </a:tc>
                <a:tc>
                  <a:txBody>
                    <a:bodyPr/>
                    <a:lstStyle/>
                    <a:p>
                      <a:pPr algn="l">
                        <a:defRPr sz="900">
                          <a:latin typeface="Nexa Book (Body)"/>
                        </a:defRPr>
                      </a:pPr>
                      <a:r>
                        <a:rPr sz="900">
                          <a:latin typeface="Nexa Book (Body)"/>
                        </a:rPr>
                        <a:t>Soignon/Soft Cheese</a:t>
                      </a:r>
                    </a:p>
                  </a:txBody>
                  <a:tcPr marL="36000" marR="36000" marT="4763" marB="0" anchor="ctr">
                    <a:solidFill>
                      <a:srgbClr val="CBEAE7"/>
                    </a:solidFill>
                  </a:tcPr>
                </a:tc>
                <a:extLst>
                  <a:ext uri="{0D108BD9-81ED-4DB2-BD59-A6C34878D82A}">
                    <a16:rowId xmlns:a16="http://schemas.microsoft.com/office/drawing/2014/main" val="264026324"/>
                  </a:ext>
                </a:extLst>
              </a:tr>
              <a:tr h="239316">
                <a:tc>
                  <a:txBody>
                    <a:bodyPr/>
                    <a:lstStyle/>
                    <a:p>
                      <a:pPr algn="ctr">
                        <a:defRPr sz="900">
                          <a:latin typeface="Nexa Book (Body)"/>
                        </a:defRPr>
                      </a:pPr>
                      <a:r>
                        <a:rPr sz="900">
                          <a:latin typeface="Nexa Book (Body)"/>
                        </a:rPr>
                        <a:t>7</a:t>
                      </a:r>
                    </a:p>
                  </a:txBody>
                  <a:tcPr marL="36000" marR="36000" marT="4763" marB="0" anchor="ctr">
                    <a:solidFill>
                      <a:srgbClr val="F2F2F2"/>
                    </a:solidFill>
                  </a:tcPr>
                </a:tc>
                <a:tc>
                  <a:txBody>
                    <a:bodyPr/>
                    <a:lstStyle/>
                    <a:p>
                      <a:pPr algn="l">
                        <a:defRPr sz="900">
                          <a:latin typeface="Nexa Book (Body)"/>
                        </a:defRPr>
                      </a:pPr>
                      <a:r>
                        <a:rPr sz="900">
                          <a:latin typeface="Nexa Book (Body)"/>
                        </a:rPr>
                        <a:t>Private Label/Plat Chaud</a:t>
                      </a:r>
                    </a:p>
                  </a:txBody>
                  <a:tcPr marL="36000" marR="36000" marT="4763" marB="0" anchor="ctr">
                    <a:solidFill>
                      <a:srgbClr val="F2F2F2"/>
                    </a:solidFill>
                  </a:tcPr>
                </a:tc>
                <a:extLst>
                  <a:ext uri="{0D108BD9-81ED-4DB2-BD59-A6C34878D82A}">
                    <a16:rowId xmlns:a16="http://schemas.microsoft.com/office/drawing/2014/main" val="613793393"/>
                  </a:ext>
                </a:extLst>
              </a:tr>
              <a:tr h="239316">
                <a:tc>
                  <a:txBody>
                    <a:bodyPr/>
                    <a:lstStyle/>
                    <a:p>
                      <a:pPr algn="ctr">
                        <a:defRPr sz="900">
                          <a:latin typeface="Nexa Book (Body)"/>
                        </a:defRPr>
                      </a:pPr>
                      <a:r>
                        <a:rPr sz="900">
                          <a:latin typeface="Nexa Book (Body)"/>
                        </a:rPr>
                        <a:t>8</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Rit/Soft Cheese</a:t>
                      </a:r>
                    </a:p>
                  </a:txBody>
                  <a:tcPr marL="36000" marR="36000" marT="4763" marB="0" anchor="ctr">
                    <a:solidFill>
                      <a:srgbClr val="CBEAE7"/>
                    </a:solidFill>
                  </a:tcPr>
                </a:tc>
                <a:extLst>
                  <a:ext uri="{0D108BD9-81ED-4DB2-BD59-A6C34878D82A}">
                    <a16:rowId xmlns:a16="http://schemas.microsoft.com/office/drawing/2014/main" val="4246246309"/>
                  </a:ext>
                </a:extLst>
              </a:tr>
              <a:tr h="239316">
                <a:tc>
                  <a:txBody>
                    <a:bodyPr/>
                    <a:lstStyle/>
                    <a:p>
                      <a:pPr algn="ctr">
                        <a:defRPr sz="900">
                          <a:latin typeface="Nexa Book (Body)"/>
                        </a:defRPr>
                      </a:pPr>
                      <a:r>
                        <a:rPr sz="900">
                          <a:latin typeface="Nexa Book (Body)"/>
                        </a:rPr>
                        <a:t>9</a:t>
                      </a:r>
                    </a:p>
                  </a:txBody>
                  <a:tcPr marL="36000" marR="36000" marT="4763" marB="0" anchor="ctr">
                    <a:solidFill>
                      <a:srgbClr val="F2F2F2"/>
                    </a:solidFill>
                  </a:tcPr>
                </a:tc>
                <a:tc>
                  <a:txBody>
                    <a:bodyPr/>
                    <a:lstStyle/>
                    <a:p>
                      <a:pPr algn="l">
                        <a:defRPr sz="900">
                          <a:latin typeface="Nexa Book (Body)"/>
                        </a:defRPr>
                      </a:pPr>
                      <a:r>
                        <a:rPr sz="900">
                          <a:latin typeface="Nexa Book (Body)"/>
                        </a:rPr>
                        <a:t>Private Label/Specialite</a:t>
                      </a:r>
                    </a:p>
                  </a:txBody>
                  <a:tcPr marL="36000" marR="36000" marT="4763" marB="0" anchor="ctr">
                    <a:solidFill>
                      <a:srgbClr val="F2F2F2"/>
                    </a:solidFill>
                  </a:tcPr>
                </a:tc>
                <a:extLst>
                  <a:ext uri="{0D108BD9-81ED-4DB2-BD59-A6C34878D82A}">
                    <a16:rowId xmlns:a16="http://schemas.microsoft.com/office/drawing/2014/main" val="418503086"/>
                  </a:ext>
                </a:extLst>
              </a:tr>
              <a:tr h="239316">
                <a:tc>
                  <a:txBody>
                    <a:bodyPr/>
                    <a:lstStyle/>
                    <a:p>
                      <a:pPr algn="ctr">
                        <a:defRPr sz="900">
                          <a:latin typeface="Nexa Book (Body)"/>
                        </a:defRPr>
                      </a:pPr>
                      <a:r>
                        <a:rPr sz="900">
                          <a:latin typeface="Nexa Book (Body)"/>
                        </a:rPr>
                        <a:t>10</a:t>
                      </a:r>
                    </a:p>
                  </a:txBody>
                  <a:tcPr marL="36000" marR="36000" marT="4763" marB="0" anchor="ctr">
                    <a:solidFill>
                      <a:srgbClr val="CBEAE7"/>
                    </a:solidFill>
                  </a:tcPr>
                </a:tc>
                <a:tc>
                  <a:txBody>
                    <a:bodyPr/>
                    <a:lstStyle/>
                    <a:p>
                      <a:pPr algn="l">
                        <a:defRPr sz="900">
                          <a:latin typeface="Nexa Book (Body)"/>
                        </a:defRPr>
                      </a:pPr>
                      <a:r>
                        <a:rPr sz="900">
                          <a:latin typeface="Nexa Book (Body)"/>
                        </a:rPr>
                        <a:t>Kiri/Soft Cheese</a:t>
                      </a:r>
                    </a:p>
                  </a:txBody>
                  <a:tcPr marL="36000" marR="36000" marT="4763" marB="0" anchor="ctr">
                    <a:solidFill>
                      <a:srgbClr val="CBEAE7"/>
                    </a:solidFill>
                  </a:tcPr>
                </a:tc>
                <a:extLst>
                  <a:ext uri="{0D108BD9-81ED-4DB2-BD59-A6C34878D82A}">
                    <a16:rowId xmlns:a16="http://schemas.microsoft.com/office/drawing/2014/main" val="381854689"/>
                  </a:ext>
                </a:extLst>
              </a:tr>
              <a:tr h="239316">
                <a:tc>
                  <a:txBody>
                    <a:bodyPr/>
                    <a:lstStyle/>
                    <a:p>
                      <a:pPr algn="ctr">
                        <a:defRPr sz="900">
                          <a:latin typeface="Nexa Book (Body)"/>
                        </a:defRPr>
                      </a:pPr>
                      <a:r>
                        <a:rPr sz="900">
                          <a:latin typeface="Nexa Book (Body)"/>
                        </a:rPr>
                        <a:t>11</a:t>
                      </a:r>
                    </a:p>
                  </a:txBody>
                  <a:tcPr marL="36000" marR="36000" marT="4763" marB="0" anchor="ctr">
                    <a:solidFill>
                      <a:srgbClr val="CBEAE7"/>
                    </a:solidFill>
                  </a:tcPr>
                </a:tc>
                <a:tc>
                  <a:txBody>
                    <a:bodyPr/>
                    <a:lstStyle/>
                    <a:p>
                      <a:pPr algn="l">
                        <a:defRPr sz="900">
                          <a:latin typeface="Nexa Book (Body)"/>
                        </a:defRPr>
                      </a:pPr>
                      <a:r>
                        <a:rPr sz="900">
                          <a:latin typeface="Nexa Book (Body)"/>
                        </a:rPr>
                        <a:t>Boursin/Soft Cheese</a:t>
                      </a:r>
                    </a:p>
                  </a:txBody>
                  <a:tcPr marL="36000" marR="36000" marT="4763" marB="0" anchor="ctr">
                    <a:solidFill>
                      <a:srgbClr val="CBEAE7"/>
                    </a:solidFill>
                  </a:tcPr>
                </a:tc>
                <a:extLst>
                  <a:ext uri="{0D108BD9-81ED-4DB2-BD59-A6C34878D82A}">
                    <a16:rowId xmlns:a16="http://schemas.microsoft.com/office/drawing/2014/main" val="362768916"/>
                  </a:ext>
                </a:extLst>
              </a:tr>
              <a:tr h="239316">
                <a:tc>
                  <a:txBody>
                    <a:bodyPr/>
                    <a:lstStyle/>
                    <a:p>
                      <a:pPr algn="ctr">
                        <a:defRPr sz="900">
                          <a:latin typeface="Nexa Book (Body)"/>
                        </a:defRPr>
                      </a:pPr>
                      <a:r>
                        <a:rPr sz="900">
                          <a:latin typeface="Nexa Book (Body)"/>
                        </a:rPr>
                        <a:t>12</a:t>
                      </a:r>
                    </a:p>
                  </a:txBody>
                  <a:tcPr marL="36000" marR="36000" marT="4763" marB="0" anchor="ctr">
                    <a:solidFill>
                      <a:srgbClr val="CBEAE7"/>
                    </a:solidFill>
                  </a:tcPr>
                </a:tc>
                <a:tc>
                  <a:txBody>
                    <a:bodyPr/>
                    <a:lstStyle/>
                    <a:p>
                      <a:pPr algn="l">
                        <a:defRPr sz="900">
                          <a:latin typeface="Nexa Book (Body)"/>
                        </a:defRPr>
                      </a:pPr>
                      <a:r>
                        <a:rPr sz="900">
                          <a:latin typeface="Nexa Book (Body)"/>
                        </a:rPr>
                        <a:t>Boursin/Aperitif</a:t>
                      </a:r>
                    </a:p>
                  </a:txBody>
                  <a:tcPr marL="36000" marR="36000" marT="4763" marB="0" anchor="ctr">
                    <a:solidFill>
                      <a:srgbClr val="CBEAE7"/>
                    </a:solidFill>
                  </a:tcPr>
                </a:tc>
                <a:extLst>
                  <a:ext uri="{0D108BD9-81ED-4DB2-BD59-A6C34878D82A}">
                    <a16:rowId xmlns:a16="http://schemas.microsoft.com/office/drawing/2014/main" val="1139766948"/>
                  </a:ext>
                </a:extLst>
              </a:tr>
              <a:tr h="239316">
                <a:tc>
                  <a:txBody>
                    <a:bodyPr/>
                    <a:lstStyle/>
                    <a:p>
                      <a:pPr algn="ctr">
                        <a:defRPr sz="900">
                          <a:latin typeface="Nexa Book (Body)"/>
                        </a:defRPr>
                      </a:pPr>
                      <a:r>
                        <a:rPr sz="900">
                          <a:latin typeface="Nexa Book (Body)"/>
                        </a:rPr>
                        <a:t>13</a:t>
                      </a:r>
                    </a:p>
                  </a:txBody>
                  <a:tcPr marL="36000" marR="36000" marT="4763" marB="0" anchor="ctr">
                    <a:solidFill>
                      <a:srgbClr val="F2F2F2"/>
                    </a:solidFill>
                  </a:tcPr>
                </a:tc>
                <a:tc>
                  <a:txBody>
                    <a:bodyPr/>
                    <a:lstStyle/>
                    <a:p>
                      <a:pPr algn="l">
                        <a:defRPr sz="900">
                          <a:latin typeface="Nexa Book (Body)"/>
                        </a:defRPr>
                      </a:pPr>
                      <a:r>
                        <a:rPr sz="900">
                          <a:latin typeface="Nexa Book (Body)"/>
                        </a:rPr>
                        <a:t>La Vache Qui Rit/Ingredient A Chaud</a:t>
                      </a:r>
                    </a:p>
                  </a:txBody>
                  <a:tcPr marL="36000" marR="36000" marT="4763" marB="0" anchor="ctr">
                    <a:solidFill>
                      <a:srgbClr val="F2F2F2"/>
                    </a:solidFill>
                  </a:tcPr>
                </a:tc>
                <a:extLst>
                  <a:ext uri="{0D108BD9-81ED-4DB2-BD59-A6C34878D82A}">
                    <a16:rowId xmlns:a16="http://schemas.microsoft.com/office/drawing/2014/main" val="1687090376"/>
                  </a:ext>
                </a:extLst>
              </a:tr>
              <a:tr h="239316">
                <a:tc>
                  <a:txBody>
                    <a:bodyPr/>
                    <a:lstStyle/>
                    <a:p>
                      <a:pPr algn="ctr">
                        <a:defRPr sz="900">
                          <a:latin typeface="Nexa Book (Body)"/>
                        </a:defRPr>
                      </a:pPr>
                      <a:r>
                        <a:rPr sz="900">
                          <a:latin typeface="Nexa Book (Body)"/>
                        </a:rPr>
                        <a:t>14</a:t>
                      </a:r>
                    </a:p>
                  </a:txBody>
                  <a:tcPr marL="36000" marR="36000" marT="4763" marB="0" anchor="ctr">
                    <a:solidFill>
                      <a:srgbClr val="F2F2F2"/>
                    </a:solidFill>
                  </a:tcPr>
                </a:tc>
                <a:tc>
                  <a:txBody>
                    <a:bodyPr/>
                    <a:lstStyle/>
                    <a:p>
                      <a:pPr algn="l">
                        <a:defRPr sz="900">
                          <a:latin typeface="Nexa Book (Body)"/>
                        </a:defRPr>
                      </a:pPr>
                      <a:r>
                        <a:rPr sz="900">
                          <a:latin typeface="Nexa Book (Body)"/>
                        </a:rPr>
                        <a:t>Boursin/Ingredient A Chaud</a:t>
                      </a:r>
                    </a:p>
                  </a:txBody>
                  <a:tcPr marL="36000" marR="36000" marT="4763" marB="0" anchor="ctr">
                    <a:solidFill>
                      <a:srgbClr val="F2F2F2"/>
                    </a:solidFill>
                  </a:tcPr>
                </a:tc>
                <a:extLst>
                  <a:ext uri="{0D108BD9-81ED-4DB2-BD59-A6C34878D82A}">
                    <a16:rowId xmlns:a16="http://schemas.microsoft.com/office/drawing/2014/main" val="1182192680"/>
                  </a:ext>
                </a:extLst>
              </a:tr>
              <a:tr h="239316">
                <a:tc>
                  <a:txBody>
                    <a:bodyPr/>
                    <a:lstStyle/>
                    <a:p>
                      <a:pPr algn="ctr">
                        <a:defRPr sz="900">
                          <a:latin typeface="Nexa Book (Body)"/>
                        </a:defRPr>
                      </a:pPr>
                      <a:r>
                        <a:rPr sz="900">
                          <a:latin typeface="Nexa Book (Body)"/>
                        </a:rPr>
                        <a:t>15</a:t>
                      </a:r>
                    </a:p>
                  </a:txBody>
                  <a:tcPr marL="36000" marR="36000" marT="4763" marB="0" anchor="ctr">
                    <a:solidFill>
                      <a:srgbClr val="CBEAE7"/>
                    </a:solidFill>
                  </a:tcPr>
                </a:tc>
                <a:tc>
                  <a:txBody>
                    <a:bodyPr/>
                    <a:lstStyle/>
                    <a:p>
                      <a:pPr algn="l">
                        <a:defRPr sz="900">
                          <a:latin typeface="Nexa Book (Body)"/>
                        </a:defRPr>
                      </a:pPr>
                      <a:r>
                        <a:rPr sz="900">
                          <a:latin typeface="Nexa Book (Body)"/>
                        </a:rPr>
                        <a:t>Boursin/Alternative Vegetale</a:t>
                      </a:r>
                    </a:p>
                  </a:txBody>
                  <a:tcPr marL="36000" marR="36000" marT="4763" marB="0" anchor="ctr">
                    <a:solidFill>
                      <a:srgbClr val="CBEAE7"/>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2523688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508356003"/>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Total Fromage | Intermarche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29"/>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276133">
                <a:tc>
                  <a:txBody>
                    <a:bodyPr/>
                    <a:lstStyle/>
                    <a:p>
                      <a:pPr algn="ctr">
                        <a:defRPr sz="900">
                          <a:latin typeface="Nexa Book (Body)"/>
                        </a:defRPr>
                      </a:pPr>
                      <a:r>
                        <a:rPr sz="900">
                          <a:latin typeface="Nexa Book (Body)"/>
                        </a:rPr>
                        <a:t>1</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Label/Soft Cheese</a:t>
                      </a:r>
                    </a:p>
                  </a:txBody>
                  <a:tcPr marL="36000" marR="36000" marT="4763" marB="0" anchor="ctr">
                    <a:solidFill>
                      <a:srgbClr val="CBEAE7"/>
                    </a:solidFill>
                  </a:tcPr>
                </a:tc>
                <a:extLst>
                  <a:ext uri="{0D108BD9-81ED-4DB2-BD59-A6C34878D82A}">
                    <a16:rowId xmlns:a16="http://schemas.microsoft.com/office/drawing/2014/main" val="3518559538"/>
                  </a:ext>
                </a:extLst>
              </a:tr>
              <a:tr h="276133">
                <a:tc>
                  <a:txBody>
                    <a:bodyPr/>
                    <a:lstStyle/>
                    <a:p>
                      <a:pPr algn="ctr">
                        <a:defRPr sz="900">
                          <a:latin typeface="Nexa Book (Body)"/>
                        </a:defRPr>
                      </a:pPr>
                      <a:r>
                        <a:rPr sz="900">
                          <a:latin typeface="Nexa Book (Body)"/>
                        </a:rPr>
                        <a:t>2</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Label/Rape</a:t>
                      </a:r>
                    </a:p>
                  </a:txBody>
                  <a:tcPr marL="36000" marR="36000" marT="4763" marB="0" anchor="ctr">
                    <a:solidFill>
                      <a:srgbClr val="FFBFBF"/>
                    </a:solidFill>
                  </a:tcPr>
                </a:tc>
                <a:extLst>
                  <a:ext uri="{0D108BD9-81ED-4DB2-BD59-A6C34878D82A}">
                    <a16:rowId xmlns:a16="http://schemas.microsoft.com/office/drawing/2014/main" val="3886752891"/>
                  </a:ext>
                </a:extLst>
              </a:tr>
              <a:tr h="276133">
                <a:tc>
                  <a:txBody>
                    <a:bodyPr/>
                    <a:lstStyle/>
                    <a:p>
                      <a:pPr algn="ctr">
                        <a:defRPr sz="900">
                          <a:latin typeface="Nexa Book (Body)"/>
                        </a:defRPr>
                      </a:pPr>
                      <a:r>
                        <a:rPr sz="900">
                          <a:latin typeface="Nexa Book (Body)"/>
                        </a:rPr>
                        <a:t>3</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Label/Bloc</a:t>
                      </a:r>
                    </a:p>
                  </a:txBody>
                  <a:tcPr marL="36000" marR="36000" marT="4763" marB="0" anchor="ctr">
                    <a:solidFill>
                      <a:srgbClr val="CBEAE7"/>
                    </a:solidFill>
                  </a:tcPr>
                </a:tc>
                <a:extLst>
                  <a:ext uri="{0D108BD9-81ED-4DB2-BD59-A6C34878D82A}">
                    <a16:rowId xmlns:a16="http://schemas.microsoft.com/office/drawing/2014/main" val="3477306869"/>
                  </a:ext>
                </a:extLst>
              </a:tr>
              <a:tr h="276133">
                <a:tc>
                  <a:txBody>
                    <a:bodyPr/>
                    <a:lstStyle/>
                    <a:p>
                      <a:pPr algn="ctr">
                        <a:defRPr sz="900">
                          <a:latin typeface="Nexa Book (Body)"/>
                        </a:defRPr>
                      </a:pPr>
                      <a:r>
                        <a:rPr sz="900">
                          <a:latin typeface="Nexa Book (Body)"/>
                        </a:rPr>
                        <a:t>4</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Label/Specialite</a:t>
                      </a:r>
                    </a:p>
                  </a:txBody>
                  <a:tcPr marL="36000" marR="36000" marT="4763" marB="0" anchor="ctr">
                    <a:solidFill>
                      <a:srgbClr val="FFBFBF"/>
                    </a:solidFill>
                  </a:tcPr>
                </a:tc>
                <a:extLst>
                  <a:ext uri="{0D108BD9-81ED-4DB2-BD59-A6C34878D82A}">
                    <a16:rowId xmlns:a16="http://schemas.microsoft.com/office/drawing/2014/main" val="264026324"/>
                  </a:ext>
                </a:extLst>
              </a:tr>
              <a:tr h="276133">
                <a:tc>
                  <a:txBody>
                    <a:bodyPr/>
                    <a:lstStyle/>
                    <a:p>
                      <a:pPr algn="ctr">
                        <a:defRPr sz="900">
                          <a:latin typeface="Nexa Book (Body)"/>
                        </a:defRPr>
                      </a:pPr>
                      <a:r>
                        <a:rPr sz="900">
                          <a:latin typeface="Nexa Book (Body)"/>
                        </a:rPr>
                        <a:t>5</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Label/Plat Chaud</a:t>
                      </a:r>
                    </a:p>
                  </a:txBody>
                  <a:tcPr marL="36000" marR="36000" marT="4763" marB="0" anchor="ctr">
                    <a:solidFill>
                      <a:srgbClr val="FFBFBF"/>
                    </a:solidFill>
                  </a:tcPr>
                </a:tc>
                <a:extLst>
                  <a:ext uri="{0D108BD9-81ED-4DB2-BD59-A6C34878D82A}">
                    <a16:rowId xmlns:a16="http://schemas.microsoft.com/office/drawing/2014/main" val="613793393"/>
                  </a:ext>
                </a:extLst>
              </a:tr>
              <a:tr h="276133">
                <a:tc>
                  <a:txBody>
                    <a:bodyPr/>
                    <a:lstStyle/>
                    <a:p>
                      <a:pPr algn="ctr">
                        <a:defRPr sz="900">
                          <a:latin typeface="Nexa Book (Body)"/>
                        </a:defRPr>
                      </a:pPr>
                      <a:r>
                        <a:rPr sz="900">
                          <a:latin typeface="Nexa Book (Body)"/>
                        </a:rPr>
                        <a:t>6</a:t>
                      </a:r>
                    </a:p>
                  </a:txBody>
                  <a:tcPr marL="36000" marR="36000" marT="4763" marB="0" anchor="ctr">
                    <a:solidFill>
                      <a:srgbClr val="FFBFBF"/>
                    </a:solidFill>
                  </a:tcPr>
                </a:tc>
                <a:tc>
                  <a:txBody>
                    <a:bodyPr/>
                    <a:lstStyle/>
                    <a:p>
                      <a:pPr algn="l">
                        <a:defRPr sz="900">
                          <a:latin typeface="Nexa Book (Body)"/>
                        </a:defRPr>
                      </a:pPr>
                      <a:r>
                        <a:rPr sz="900">
                          <a:latin typeface="Nexa Book (Body)"/>
                        </a:rPr>
                        <a:t>President/Soft Cheese</a:t>
                      </a:r>
                    </a:p>
                  </a:txBody>
                  <a:tcPr marL="36000" marR="36000" marT="4763" marB="0" anchor="ctr">
                    <a:solidFill>
                      <a:srgbClr val="FFBFBF"/>
                    </a:solidFill>
                  </a:tcPr>
                </a:tc>
                <a:extLst>
                  <a:ext uri="{0D108BD9-81ED-4DB2-BD59-A6C34878D82A}">
                    <a16:rowId xmlns:a16="http://schemas.microsoft.com/office/drawing/2014/main" val="4246246309"/>
                  </a:ext>
                </a:extLst>
              </a:tr>
              <a:tr h="276133">
                <a:tc>
                  <a:txBody>
                    <a:bodyPr/>
                    <a:lstStyle/>
                    <a:p>
                      <a:pPr algn="ctr">
                        <a:defRPr sz="900">
                          <a:latin typeface="Nexa Book (Body)"/>
                        </a:defRPr>
                      </a:pPr>
                      <a:r>
                        <a:rPr sz="900">
                          <a:latin typeface="Nexa Book (Body)"/>
                        </a:rPr>
                        <a:t>7</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Label/Tranche A Froid</a:t>
                      </a:r>
                    </a:p>
                  </a:txBody>
                  <a:tcPr marL="36000" marR="36000" marT="4763" marB="0" anchor="ctr">
                    <a:solidFill>
                      <a:srgbClr val="CBEAE7"/>
                    </a:solidFill>
                  </a:tcPr>
                </a:tc>
                <a:extLst>
                  <a:ext uri="{0D108BD9-81ED-4DB2-BD59-A6C34878D82A}">
                    <a16:rowId xmlns:a16="http://schemas.microsoft.com/office/drawing/2014/main" val="418503086"/>
                  </a:ext>
                </a:extLst>
              </a:tr>
              <a:tr h="276133">
                <a:tc>
                  <a:txBody>
                    <a:bodyPr/>
                    <a:lstStyle/>
                    <a:p>
                      <a:pPr algn="ctr">
                        <a:defRPr sz="900">
                          <a:latin typeface="Nexa Book (Body)"/>
                        </a:defRPr>
                      </a:pPr>
                      <a:r>
                        <a:rPr sz="900">
                          <a:latin typeface="Nexa Book (Body)"/>
                        </a:rPr>
                        <a:t>8</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Rit/Soft Cheese</a:t>
                      </a:r>
                    </a:p>
                  </a:txBody>
                  <a:tcPr marL="36000" marR="36000" marT="4763" marB="0" anchor="ctr">
                    <a:solidFill>
                      <a:srgbClr val="CBEAE7"/>
                    </a:solidFill>
                  </a:tcPr>
                </a:tc>
                <a:extLst>
                  <a:ext uri="{0D108BD9-81ED-4DB2-BD59-A6C34878D82A}">
                    <a16:rowId xmlns:a16="http://schemas.microsoft.com/office/drawing/2014/main" val="381854689"/>
                  </a:ext>
                </a:extLst>
              </a:tr>
              <a:tr h="276133">
                <a:tc>
                  <a:txBody>
                    <a:bodyPr/>
                    <a:lstStyle/>
                    <a:p>
                      <a:pPr algn="ctr">
                        <a:defRPr sz="900">
                          <a:latin typeface="Nexa Book (Body)"/>
                        </a:defRPr>
                      </a:pPr>
                      <a:r>
                        <a:rPr sz="900">
                          <a:latin typeface="Nexa Book (Body)"/>
                        </a:rPr>
                        <a:t>9</a:t>
                      </a:r>
                    </a:p>
                  </a:txBody>
                  <a:tcPr marL="36000" marR="36000" marT="4763" marB="0" anchor="ctr">
                    <a:solidFill>
                      <a:srgbClr val="CBEAE7"/>
                    </a:solidFill>
                  </a:tcPr>
                </a:tc>
                <a:tc>
                  <a:txBody>
                    <a:bodyPr/>
                    <a:lstStyle/>
                    <a:p>
                      <a:pPr algn="l">
                        <a:defRPr sz="900">
                          <a:latin typeface="Nexa Book (Body)"/>
                        </a:defRPr>
                      </a:pPr>
                      <a:r>
                        <a:rPr sz="900">
                          <a:latin typeface="Nexa Book (Body)"/>
                        </a:rPr>
                        <a:t>Kiri/Soft Cheese</a:t>
                      </a:r>
                    </a:p>
                  </a:txBody>
                  <a:tcPr marL="36000" marR="36000" marT="4763" marB="0" anchor="ctr">
                    <a:solidFill>
                      <a:srgbClr val="CBEAE7"/>
                    </a:solidFill>
                  </a:tcPr>
                </a:tc>
                <a:extLst>
                  <a:ext uri="{0D108BD9-81ED-4DB2-BD59-A6C34878D82A}">
                    <a16:rowId xmlns:a16="http://schemas.microsoft.com/office/drawing/2014/main" val="362768916"/>
                  </a:ext>
                </a:extLst>
              </a:tr>
              <a:tr h="276133">
                <a:tc>
                  <a:txBody>
                    <a:bodyPr/>
                    <a:lstStyle/>
                    <a:p>
                      <a:pPr algn="ctr">
                        <a:defRPr sz="900">
                          <a:latin typeface="Nexa Book (Body)"/>
                        </a:defRPr>
                      </a:pPr>
                      <a:r>
                        <a:rPr sz="900">
                          <a:latin typeface="Nexa Book (Body)"/>
                        </a:rPr>
                        <a:t>10</a:t>
                      </a:r>
                    </a:p>
                  </a:txBody>
                  <a:tcPr marL="36000" marR="36000" marT="4763" marB="0" anchor="ctr">
                    <a:solidFill>
                      <a:srgbClr val="F2F2F2"/>
                    </a:solidFill>
                  </a:tcPr>
                </a:tc>
                <a:tc>
                  <a:txBody>
                    <a:bodyPr/>
                    <a:lstStyle/>
                    <a:p>
                      <a:pPr algn="l">
                        <a:defRPr sz="900">
                          <a:latin typeface="Nexa Book (Body)"/>
                        </a:defRPr>
                      </a:pPr>
                      <a:r>
                        <a:rPr sz="900">
                          <a:latin typeface="Nexa Book (Body)"/>
                        </a:rPr>
                        <a:t>Boursin/Soft Cheese</a:t>
                      </a:r>
                    </a:p>
                  </a:txBody>
                  <a:tcPr marL="36000" marR="36000" marT="4763" marB="0" anchor="ctr">
                    <a:solidFill>
                      <a:srgbClr val="F2F2F2"/>
                    </a:solidFill>
                  </a:tcPr>
                </a:tc>
                <a:extLst>
                  <a:ext uri="{0D108BD9-81ED-4DB2-BD59-A6C34878D82A}">
                    <a16:rowId xmlns:a16="http://schemas.microsoft.com/office/drawing/2014/main" val="1139766948"/>
                  </a:ext>
                </a:extLst>
              </a:tr>
              <a:tr h="276133">
                <a:tc>
                  <a:txBody>
                    <a:bodyPr/>
                    <a:lstStyle/>
                    <a:p>
                      <a:pPr algn="ctr">
                        <a:defRPr sz="900">
                          <a:latin typeface="Nexa Book (Body)"/>
                        </a:defRPr>
                      </a:pPr>
                      <a:r>
                        <a:rPr sz="900">
                          <a:latin typeface="Nexa Book (Body)"/>
                        </a:rPr>
                        <a:t>11</a:t>
                      </a:r>
                    </a:p>
                  </a:txBody>
                  <a:tcPr marL="36000" marR="36000" marT="4763" marB="0" anchor="ctr">
                    <a:solidFill>
                      <a:srgbClr val="FFBFBF"/>
                    </a:solidFill>
                  </a:tcPr>
                </a:tc>
                <a:tc>
                  <a:txBody>
                    <a:bodyPr/>
                    <a:lstStyle/>
                    <a:p>
                      <a:pPr algn="l">
                        <a:defRPr sz="900">
                          <a:latin typeface="Nexa Book (Body)"/>
                        </a:defRPr>
                      </a:pPr>
                      <a:r>
                        <a:rPr sz="900">
                          <a:latin typeface="Nexa Book (Body)"/>
                        </a:rPr>
                        <a:t>Boursin/Aperitif</a:t>
                      </a:r>
                    </a:p>
                  </a:txBody>
                  <a:tcPr marL="36000" marR="36000" marT="4763" marB="0" anchor="ctr">
                    <a:solidFill>
                      <a:srgbClr val="FFBFBF"/>
                    </a:solidFill>
                  </a:tcPr>
                </a:tc>
                <a:extLst>
                  <a:ext uri="{0D108BD9-81ED-4DB2-BD59-A6C34878D82A}">
                    <a16:rowId xmlns:a16="http://schemas.microsoft.com/office/drawing/2014/main" val="1687090376"/>
                  </a:ext>
                </a:extLst>
              </a:tr>
              <a:tr h="276133">
                <a:tc>
                  <a:txBody>
                    <a:bodyPr/>
                    <a:lstStyle/>
                    <a:p>
                      <a:pPr algn="ctr">
                        <a:defRPr sz="900">
                          <a:latin typeface="Nexa Book (Body)"/>
                        </a:defRPr>
                      </a:pPr>
                      <a:r>
                        <a:rPr sz="900">
                          <a:latin typeface="Nexa Book (Body)"/>
                        </a:rPr>
                        <a:t>12</a:t>
                      </a:r>
                    </a:p>
                  </a:txBody>
                  <a:tcPr marL="36000" marR="36000" marT="4763" marB="0" anchor="ctr">
                    <a:solidFill>
                      <a:srgbClr val="CBEAE7"/>
                    </a:solidFill>
                  </a:tcPr>
                </a:tc>
                <a:tc>
                  <a:txBody>
                    <a:bodyPr/>
                    <a:lstStyle/>
                    <a:p>
                      <a:pPr algn="l">
                        <a:defRPr sz="900">
                          <a:latin typeface="Nexa Book (Body)"/>
                        </a:defRPr>
                      </a:pPr>
                      <a:r>
                        <a:rPr sz="900">
                          <a:latin typeface="Nexa Book (Body)"/>
                        </a:rPr>
                        <a:t>Boursin/Ingredient A Chaud</a:t>
                      </a:r>
                    </a:p>
                  </a:txBody>
                  <a:tcPr marL="36000" marR="36000" marT="4763" marB="0" anchor="ctr">
                    <a:solidFill>
                      <a:srgbClr val="CBEAE7"/>
                    </a:solidFill>
                  </a:tcPr>
                </a:tc>
                <a:extLst>
                  <a:ext uri="{0D108BD9-81ED-4DB2-BD59-A6C34878D82A}">
                    <a16:rowId xmlns:a16="http://schemas.microsoft.com/office/drawing/2014/main" val="1182192680"/>
                  </a:ext>
                </a:extLst>
              </a:tr>
              <a:tr h="276133">
                <a:tc>
                  <a:txBody>
                    <a:bodyPr/>
                    <a:lstStyle/>
                    <a:p>
                      <a:pPr algn="ctr">
                        <a:defRPr sz="900">
                          <a:latin typeface="Nexa Book (Body)"/>
                        </a:defRPr>
                      </a:pPr>
                      <a:r>
                        <a:rPr sz="900">
                          <a:latin typeface="Nexa Book (Body)"/>
                        </a:rPr>
                        <a:t>13</a:t>
                      </a:r>
                    </a:p>
                  </a:txBody>
                  <a:tcPr marL="36000" marR="36000" marT="4763" marB="0" anchor="ctr">
                    <a:solidFill>
                      <a:srgbClr val="FFBFBF"/>
                    </a:solidFill>
                  </a:tcPr>
                </a:tc>
                <a:tc>
                  <a:txBody>
                    <a:bodyPr/>
                    <a:lstStyle/>
                    <a:p>
                      <a:pPr algn="l">
                        <a:defRPr sz="900">
                          <a:latin typeface="Nexa Book (Body)"/>
                        </a:defRPr>
                      </a:pPr>
                      <a:r>
                        <a:rPr sz="900">
                          <a:latin typeface="Nexa Book (Body)"/>
                        </a:rPr>
                        <a:t>La Vache Qui Rit/Ingredient A Chaud</a:t>
                      </a:r>
                    </a:p>
                  </a:txBody>
                  <a:tcPr marL="36000" marR="36000" marT="4763" marB="0" anchor="ctr">
                    <a:solidFill>
                      <a:srgbClr val="FFBFBF"/>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3966698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810684">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0.0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810684">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0.0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810684">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0.0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810684">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0.0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11</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Ingredient A Chaud | Carrefour</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000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4040556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540456">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6.5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540456">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9.02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0456">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540456">
                <a:tc>
                  <a:txBody>
                    <a:bodyPr/>
                    <a:lstStyle/>
                    <a:p>
                      <a:pPr>
                        <a:defRPr sz="900">
                          <a:latin typeface="Nexa Bold"/>
                        </a:defRPr>
                      </a:pPr>
                      <a:r>
                        <a:t>Les Mousquetaires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6.22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540456">
                <a:tc>
                  <a:txBody>
                    <a:bodyPr/>
                    <a:lstStyle/>
                    <a:p>
                      <a:pPr>
                        <a:defRPr sz="900">
                          <a:latin typeface="Nexa Bold"/>
                        </a:defRPr>
                      </a:pPr>
                      <a:r>
                        <a:t>Milleret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10.93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540456">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16.64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12</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Ingredient A Chaud | Intermarche</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3248">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463248">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463248">
                <a:tc>
                  <a:txBody>
                    <a:bodyPr/>
                    <a:lstStyle/>
                    <a:p>
                      <a:pPr>
                        <a:defRPr sz="900">
                          <a:latin typeface="Nexa Bold"/>
                        </a:defRPr>
                      </a:pPr>
                      <a:r>
                        <a:t>La Belle Etoile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463248">
                <a:tc>
                  <a:txBody>
                    <a:bodyPr/>
                    <a:lstStyle/>
                    <a:p>
                      <a:pPr>
                        <a:defRPr sz="900">
                          <a:latin typeface="Nexa Bold"/>
                        </a:defRPr>
                      </a:pPr>
                      <a:r>
                        <a:t>Raguin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463248">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463248">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463248">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3501417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5"/>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648547">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13.07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48547">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7.56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648547">
                <a:tc>
                  <a:txBody>
                    <a:bodyPr/>
                    <a:lstStyle/>
                    <a:p>
                      <a:pPr>
                        <a:defRPr sz="900">
                          <a:latin typeface="Nexa Bold"/>
                        </a:defRPr>
                      </a:pPr>
                      <a:r>
                        <a:t>Kerry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22.57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648547">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17.28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648547">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10.8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13</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Enfant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3248">
                <a:tc>
                  <a:txBody>
                    <a:bodyPr/>
                    <a:lstStyle/>
                    <a:p>
                      <a:pPr>
                        <a:defRPr sz="900">
                          <a:latin typeface="Nexa Bold"/>
                        </a:defRPr>
                      </a:pPr>
                      <a:r>
                        <a:t>Mini Babybel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463248">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463248">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463248">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7.56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463248">
                <a:tc>
                  <a:txBody>
                    <a:bodyPr/>
                    <a:lstStyle/>
                    <a:p>
                      <a:pPr>
                        <a:defRPr sz="900">
                          <a:latin typeface="Nexa Bold"/>
                        </a:defRPr>
                      </a:pPr>
                      <a:r>
                        <a:t>Ficello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463248">
                <a:tc>
                  <a:txBody>
                    <a:bodyPr/>
                    <a:lstStyle/>
                    <a:p>
                      <a:pPr>
                        <a:defRPr sz="900">
                          <a:latin typeface="Nexa Bold"/>
                        </a:defRPr>
                      </a:pPr>
                      <a:r>
                        <a:t>P'Tit Louis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463248">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18035755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5"/>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648547">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12.58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48547">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8.42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648547">
                <a:tc>
                  <a:txBody>
                    <a:bodyPr/>
                    <a:lstStyle/>
                    <a:p>
                      <a:pPr>
                        <a:defRPr sz="900">
                          <a:latin typeface="Nexa Bold"/>
                        </a:defRPr>
                      </a:pPr>
                      <a:r>
                        <a:t>Kerry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23.29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648547">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19.11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648547">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8.78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14</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Enfant | Carrefour</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3248">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463248">
                <a:tc>
                  <a:txBody>
                    <a:bodyPr/>
                    <a:lstStyle/>
                    <a:p>
                      <a:pPr>
                        <a:defRPr sz="900">
                          <a:latin typeface="Nexa Bold"/>
                        </a:defRPr>
                      </a:pPr>
                      <a:r>
                        <a:t>Mini Babybel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00A097"/>
                          </a:solidFill>
                          <a:latin typeface="Nexa Book"/>
                        </a:defRPr>
                      </a:pPr>
                      <a:r>
                        <a:t>112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463248">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463248">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8.42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463248">
                <a:tc>
                  <a:txBody>
                    <a:bodyPr/>
                    <a:lstStyle/>
                    <a:p>
                      <a:pPr>
                        <a:defRPr sz="900">
                          <a:latin typeface="Nexa Bold"/>
                        </a:defRPr>
                      </a:pPr>
                      <a:r>
                        <a:t>Ficello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23.29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463248">
                <a:tc>
                  <a:txBody>
                    <a:bodyPr/>
                    <a:lstStyle/>
                    <a:p>
                      <a:pPr>
                        <a:defRPr sz="900">
                          <a:latin typeface="Nexa Bold"/>
                        </a:defRPr>
                      </a:pPr>
                      <a:r>
                        <a:t>P'Tit Louis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19.11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00A097"/>
                          </a:solidFill>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463248">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24748533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5"/>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648547">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13.36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48547">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8.05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648547">
                <a:tc>
                  <a:txBody>
                    <a:bodyPr/>
                    <a:lstStyle/>
                    <a:p>
                      <a:pPr>
                        <a:defRPr sz="900">
                          <a:latin typeface="Nexa Bold"/>
                        </a:defRPr>
                      </a:pPr>
                      <a:r>
                        <a:t>Kerry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23.12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648547">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16.22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648547">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24.0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15</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Enfant | Intermarche</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3248">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463248">
                <a:tc>
                  <a:txBody>
                    <a:bodyPr/>
                    <a:lstStyle/>
                    <a:p>
                      <a:pPr>
                        <a:defRPr sz="900">
                          <a:latin typeface="Nexa Bold"/>
                        </a:defRPr>
                      </a:pPr>
                      <a:r>
                        <a:t>Mini Babybel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463248">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463248">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463248">
                <a:tc>
                  <a:txBody>
                    <a:bodyPr/>
                    <a:lstStyle/>
                    <a:p>
                      <a:pPr>
                        <a:defRPr sz="900">
                          <a:latin typeface="Nexa Bold"/>
                        </a:defRPr>
                      </a:pPr>
                      <a:r>
                        <a:t>Ficello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23.12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463248">
                <a:tc>
                  <a:txBody>
                    <a:bodyPr/>
                    <a:lstStyle/>
                    <a:p>
                      <a:pPr>
                        <a:defRPr sz="900">
                          <a:latin typeface="Nexa Bold"/>
                        </a:defRPr>
                      </a:pPr>
                      <a:r>
                        <a:t>P'Tit Louis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00A097"/>
                          </a:solidFill>
                          <a:latin typeface="Nexa Book"/>
                        </a:defRPr>
                      </a:pPr>
                      <a:r>
                        <a:t>110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463248">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42231642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63248">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12.56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94239132"/>
                  </a:ext>
                </a:extLst>
              </a:tr>
              <a:tr h="463248">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7.57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463248">
                <a:tc>
                  <a:txBody>
                    <a:bodyPr/>
                    <a:lstStyle/>
                    <a:p>
                      <a:pPr>
                        <a:defRPr sz="900">
                          <a:latin typeface="Nexa Bold"/>
                        </a:defRPr>
                      </a:pPr>
                      <a:r>
                        <a:t>Laita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3248">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15.26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463248">
                <a:tc>
                  <a:txBody>
                    <a:bodyPr/>
                    <a:lstStyle/>
                    <a:p>
                      <a:pPr>
                        <a:defRPr sz="900">
                          <a:latin typeface="Nexa Bold"/>
                        </a:defRPr>
                      </a:pPr>
                      <a:r>
                        <a:t>Mondelez</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11.93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463248">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12.84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463248">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21.32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16</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Frais A Tartiner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3">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27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7.57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273">
                <a:tc>
                  <a:txBody>
                    <a:bodyPr/>
                    <a:lstStyle/>
                    <a:p>
                      <a:pPr>
                        <a:defRPr sz="900">
                          <a:latin typeface="Nexa Bold"/>
                        </a:defRPr>
                      </a:pPr>
                      <a:r>
                        <a:t>Paysan Breton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273">
                <a:tc>
                  <a:txBody>
                    <a:bodyPr/>
                    <a:lstStyle/>
                    <a:p>
                      <a:pPr>
                        <a:defRPr sz="900">
                          <a:latin typeface="Nexa Bold"/>
                        </a:defRPr>
                      </a:pPr>
                      <a:r>
                        <a:t>Tartare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27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273">
                <a:tc>
                  <a:txBody>
                    <a:bodyPr/>
                    <a:lstStyle/>
                    <a:p>
                      <a:pPr>
                        <a:defRPr sz="900">
                          <a:latin typeface="Nexa Bold"/>
                        </a:defRPr>
                      </a:pPr>
                      <a:r>
                        <a:t>Carre Frais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273">
                <a:tc>
                  <a:txBody>
                    <a:bodyPr/>
                    <a:lstStyle/>
                    <a:p>
                      <a:pPr>
                        <a:defRPr sz="900">
                          <a:latin typeface="Nexa Bold"/>
                        </a:defRPr>
                      </a:pPr>
                      <a:r>
                        <a:t>Philadelphia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273">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27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27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1584238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63248">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13.15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94239132"/>
                  </a:ext>
                </a:extLst>
              </a:tr>
              <a:tr h="463248">
                <a:tc>
                  <a:txBody>
                    <a:bodyPr/>
                    <a:lstStyle/>
                    <a:p>
                      <a:pPr>
                        <a:defRPr sz="900">
                          <a:latin typeface="Nexa Bold"/>
                        </a:defRPr>
                      </a:pPr>
                      <a:r>
                        <a:t>Laita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11.54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463248">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8.33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3248">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15.77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463248">
                <a:tc>
                  <a:txBody>
                    <a:bodyPr/>
                    <a:lstStyle/>
                    <a:p>
                      <a:pPr>
                        <a:defRPr sz="900">
                          <a:latin typeface="Nexa Bold"/>
                        </a:defRPr>
                      </a:pPr>
                      <a:r>
                        <a:t>Mondelez</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463248">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13.28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463248">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13.87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17</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Frais A Tartiner | Carrefour</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3">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273">
                <a:tc>
                  <a:txBody>
                    <a:bodyPr/>
                    <a:lstStyle/>
                    <a:p>
                      <a:pPr>
                        <a:defRPr sz="900">
                          <a:latin typeface="Nexa Bold"/>
                        </a:defRPr>
                      </a:pPr>
                      <a:r>
                        <a:t>Paysan Breton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27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8.33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273">
                <a:tc>
                  <a:txBody>
                    <a:bodyPr/>
                    <a:lstStyle/>
                    <a:p>
                      <a:pPr>
                        <a:defRPr sz="900">
                          <a:latin typeface="Nexa Bold"/>
                        </a:defRPr>
                      </a:pPr>
                      <a:r>
                        <a:t>Tartare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27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273">
                <a:tc>
                  <a:txBody>
                    <a:bodyPr/>
                    <a:lstStyle/>
                    <a:p>
                      <a:pPr>
                        <a:defRPr sz="900">
                          <a:latin typeface="Nexa Bold"/>
                        </a:defRPr>
                      </a:pPr>
                      <a:r>
                        <a:t>Carre Frais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273">
                <a:tc>
                  <a:txBody>
                    <a:bodyPr/>
                    <a:lstStyle/>
                    <a:p>
                      <a:pPr>
                        <a:defRPr sz="900">
                          <a:latin typeface="Nexa Bold"/>
                        </a:defRPr>
                      </a:pPr>
                      <a:r>
                        <a:t>Philadelphia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273">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27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27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14.41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9978800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540456">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540456">
                <a:tc>
                  <a:txBody>
                    <a:bodyPr/>
                    <a:lstStyle/>
                    <a:p>
                      <a:pPr>
                        <a:defRPr sz="900">
                          <a:latin typeface="Nexa Bold"/>
                        </a:defRPr>
                      </a:pPr>
                      <a:r>
                        <a:t>Laita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11.33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0456">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7.96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540456">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15.67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540456">
                <a:tc>
                  <a:txBody>
                    <a:bodyPr/>
                    <a:lstStyle/>
                    <a:p>
                      <a:pPr>
                        <a:defRPr sz="900">
                          <a:latin typeface="Nexa Bold"/>
                        </a:defRPr>
                      </a:pPr>
                      <a:r>
                        <a:t>Mondelez</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540456">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22.71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18</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Frais A Tartiner | Intermarche</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0304">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60304">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7.96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60304">
                <a:tc>
                  <a:txBody>
                    <a:bodyPr/>
                    <a:lstStyle/>
                    <a:p>
                      <a:pPr>
                        <a:defRPr sz="900">
                          <a:latin typeface="Nexa Bold"/>
                        </a:defRPr>
                      </a:pPr>
                      <a:r>
                        <a:t>Paysan Breton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60304">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60304">
                <a:tc>
                  <a:txBody>
                    <a:bodyPr/>
                    <a:lstStyle/>
                    <a:p>
                      <a:pPr>
                        <a:defRPr sz="900">
                          <a:latin typeface="Nexa Bold"/>
                        </a:defRPr>
                      </a:pPr>
                      <a:r>
                        <a:t>Tartare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60304">
                <a:tc>
                  <a:txBody>
                    <a:bodyPr/>
                    <a:lstStyle/>
                    <a:p>
                      <a:pPr>
                        <a:defRPr sz="900">
                          <a:latin typeface="Nexa Bold"/>
                        </a:defRPr>
                      </a:pPr>
                      <a:r>
                        <a:t>Carre Frais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60304">
                <a:tc>
                  <a:txBody>
                    <a:bodyPr/>
                    <a:lstStyle/>
                    <a:p>
                      <a:pPr>
                        <a:defRPr sz="900">
                          <a:latin typeface="Nexa Bold"/>
                        </a:defRPr>
                      </a:pPr>
                      <a:r>
                        <a:t>Philadelphia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60304">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00A097"/>
                          </a:solidFill>
                          <a:latin typeface="Nexa Book"/>
                        </a:defRPr>
                      </a:pPr>
                      <a:r>
                        <a:t>115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60304">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26940375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540456">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540456">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13.24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0456">
                <a:tc>
                  <a:txBody>
                    <a:bodyPr/>
                    <a:lstStyle/>
                    <a:p>
                      <a:pPr>
                        <a:defRPr sz="900">
                          <a:latin typeface="Nexa Bold"/>
                        </a:defRPr>
                      </a:pPr>
                      <a:r>
                        <a:t>Casa Azzurra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15.02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540456">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18.2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540456">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18.77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540456">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16.84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19</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Salade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3248">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463248">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463248">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14.97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463248">
                <a:tc>
                  <a:txBody>
                    <a:bodyPr/>
                    <a:lstStyle/>
                    <a:p>
                      <a:pPr>
                        <a:defRPr sz="900">
                          <a:latin typeface="Nexa Bold"/>
                        </a:defRPr>
                      </a:pPr>
                      <a:r>
                        <a:t>Salakis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463248">
                <a:tc>
                  <a:txBody>
                    <a:bodyPr/>
                    <a:lstStyle/>
                    <a:p>
                      <a:pPr>
                        <a:defRPr sz="900">
                          <a:latin typeface="Nexa Bold"/>
                        </a:defRPr>
                      </a:pPr>
                      <a:r>
                        <a:t>Islos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463248">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463248">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14.98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3340434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5342">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5342">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12.57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94239132"/>
                  </a:ext>
                </a:extLst>
              </a:tr>
              <a:tr h="405342">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14.29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405342">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12.26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5342">
                <a:tc>
                  <a:txBody>
                    <a:bodyPr/>
                    <a:lstStyle/>
                    <a:p>
                      <a:pPr>
                        <a:defRPr sz="900">
                          <a:latin typeface="Nexa Bold"/>
                        </a:defRPr>
                      </a:pPr>
                      <a:r>
                        <a:t>Eurial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12.91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405342">
                <a:tc>
                  <a:txBody>
                    <a:bodyPr/>
                    <a:lstStyle/>
                    <a:p>
                      <a:pPr>
                        <a:defRPr sz="900">
                          <a:latin typeface="Nexa Bold"/>
                        </a:defRPr>
                      </a:pPr>
                      <a:r>
                        <a:t>Casa Azzurra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16.38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405342">
                <a:tc>
                  <a:txBody>
                    <a:bodyPr/>
                    <a:lstStyle/>
                    <a:p>
                      <a:pPr>
                        <a:defRPr sz="900">
                          <a:latin typeface="Nexa Bold"/>
                        </a:defRPr>
                      </a:pPr>
                      <a:r>
                        <a:t>Laita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11.32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405342">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17.41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2</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Total Fromage | Carrefour</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273">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273">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273">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273">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273">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14.22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27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273">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27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27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19.24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31616930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540456">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12.42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540456">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13.46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0456">
                <a:tc>
                  <a:txBody>
                    <a:bodyPr/>
                    <a:lstStyle/>
                    <a:p>
                      <a:pPr>
                        <a:defRPr sz="900">
                          <a:latin typeface="Nexa Bold"/>
                        </a:defRPr>
                      </a:pPr>
                      <a:r>
                        <a:t>Casa Azzurra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16.38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540456">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17.83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540456">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18.04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540456">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18.82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20</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Salade | Carrefour</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3248">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463248">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463248">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463248">
                <a:tc>
                  <a:txBody>
                    <a:bodyPr/>
                    <a:lstStyle/>
                    <a:p>
                      <a:pPr>
                        <a:defRPr sz="900">
                          <a:latin typeface="Nexa Bold"/>
                        </a:defRPr>
                      </a:pPr>
                      <a:r>
                        <a:t>Salakis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463248">
                <a:tc>
                  <a:txBody>
                    <a:bodyPr/>
                    <a:lstStyle/>
                    <a:p>
                      <a:pPr>
                        <a:defRPr sz="900">
                          <a:latin typeface="Nexa Bold"/>
                        </a:defRPr>
                      </a:pPr>
                      <a:r>
                        <a:t>Islos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463248">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463248">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20.73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40394877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63248">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10.86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94239132"/>
                  </a:ext>
                </a:extLst>
              </a:tr>
              <a:tr h="463248">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13.43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463248">
                <a:tc>
                  <a:txBody>
                    <a:bodyPr/>
                    <a:lstStyle/>
                    <a:p>
                      <a:pPr>
                        <a:defRPr sz="900">
                          <a:latin typeface="Nexa Bold"/>
                        </a:defRPr>
                      </a:pPr>
                      <a:r>
                        <a:t>Casa Azzurra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15.39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3248">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19.43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463248">
                <a:tc>
                  <a:txBody>
                    <a:bodyPr/>
                    <a:lstStyle/>
                    <a:p>
                      <a:pPr>
                        <a:defRPr sz="900">
                          <a:latin typeface="Nexa Bold"/>
                        </a:defRPr>
                      </a:pPr>
                      <a:r>
                        <a:t>Les Mousquetaires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22.85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463248">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463248">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17.74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21</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Salade | Intermarche</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3248">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463248">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00A097"/>
                          </a:solidFill>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463248">
                <a:tc>
                  <a:txBody>
                    <a:bodyPr/>
                    <a:lstStyle/>
                    <a:p>
                      <a:pPr>
                        <a:defRPr sz="900">
                          <a:latin typeface="Nexa Bold"/>
                        </a:defRPr>
                      </a:pPr>
                      <a:r>
                        <a:t>Salakis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463248">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463248">
                <a:tc>
                  <a:txBody>
                    <a:bodyPr/>
                    <a:lstStyle/>
                    <a:p>
                      <a:pPr>
                        <a:defRPr sz="900">
                          <a:latin typeface="Nexa Bold"/>
                        </a:defRPr>
                      </a:pPr>
                      <a:r>
                        <a:t>Islos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19.43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463248">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463248">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15807805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Retailer | Total Fromage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17"/>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06613">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406613">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12.57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06613">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14.29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6613">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12.26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6613">
                <a:tc>
                  <a:txBody>
                    <a:bodyPr/>
                    <a:lstStyle/>
                    <a:p>
                      <a:pPr>
                        <a:defRPr sz="900">
                          <a:latin typeface="Nexa Bold"/>
                        </a:defRPr>
                      </a:pPr>
                      <a:r>
                        <a:t>Eurial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12.91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06613">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06613">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0661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17.41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16"/>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1787">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9.84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61787">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12.39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61787">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61787">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14.73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61787">
                <a:tc>
                  <a:txBody>
                    <a:bodyPr/>
                    <a:lstStyle/>
                    <a:p>
                      <a:pPr>
                        <a:defRPr sz="900">
                          <a:latin typeface="Nexa Bold"/>
                        </a:defRPr>
                      </a:pPr>
                      <a:r>
                        <a:t>Entremont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61787">
                <a:tc>
                  <a:txBody>
                    <a:bodyPr/>
                    <a:lstStyle/>
                    <a:p>
                      <a:pPr>
                        <a:defRPr sz="900">
                          <a:latin typeface="Nexa Bold"/>
                        </a:defRPr>
                      </a:pPr>
                      <a:r>
                        <a:t>Eurial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12.87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61787">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16.73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61787">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11.45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61787">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20.14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32642001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Retailer | Soft Cheese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19"/>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1434">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10.99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61434">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12.28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61434">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12.19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61434">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61434">
                <a:tc>
                  <a:txBody>
                    <a:bodyPr/>
                    <a:lstStyle/>
                    <a:p>
                      <a:pPr>
                        <a:defRPr sz="900">
                          <a:latin typeface="Nexa Bold"/>
                        </a:defRPr>
                      </a:pPr>
                      <a:r>
                        <a:t>Eurial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12.91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61434">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61434">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61434">
                <a:tc>
                  <a:txBody>
                    <a:bodyPr/>
                    <a:lstStyle/>
                    <a:p>
                      <a:pPr>
                        <a:defRPr sz="900">
                          <a:latin typeface="Nexa Bold"/>
                        </a:defRPr>
                      </a:pPr>
                      <a:r>
                        <a:t>Kerry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23.29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61434">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16.79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21"/>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0701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407011">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07011">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12.14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701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13.93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7011">
                <a:tc>
                  <a:txBody>
                    <a:bodyPr/>
                    <a:lstStyle/>
                    <a:p>
                      <a:pPr>
                        <a:defRPr sz="900">
                          <a:latin typeface="Nexa Bold"/>
                        </a:defRPr>
                      </a:pPr>
                      <a:r>
                        <a:t>Eurial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12.24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07011">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15.39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07011">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0701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17.84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22181828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Retailer | Aperitif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650582">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19.61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50582">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21.99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650582">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31.32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650582">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36.97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650582">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35.43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21"/>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814022">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19.48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814022">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814022">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814022">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32.71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29034362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Retailer | Ingredient A Chaud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21"/>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813227">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813227">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813227">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813227">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19"/>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268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2681">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268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2681">
                <a:tc>
                  <a:txBody>
                    <a:bodyPr/>
                    <a:lstStyle/>
                    <a:p>
                      <a:pPr>
                        <a:defRPr sz="900">
                          <a:latin typeface="Nexa Bold"/>
                        </a:defRPr>
                      </a:pPr>
                      <a:r>
                        <a:t>Les Mousquetaires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2681">
                <a:tc>
                  <a:txBody>
                    <a:bodyPr/>
                    <a:lstStyle/>
                    <a:p>
                      <a:pPr>
                        <a:defRPr sz="900">
                          <a:latin typeface="Nexa Bold"/>
                        </a:defRPr>
                      </a:pPr>
                      <a:r>
                        <a:t>Milleret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10.93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268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16.64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24958506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Retailer | Enfant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650582">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12.58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50582">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650582">
                <a:tc>
                  <a:txBody>
                    <a:bodyPr/>
                    <a:lstStyle/>
                    <a:p>
                      <a:pPr>
                        <a:defRPr sz="900">
                          <a:latin typeface="Nexa Bold"/>
                        </a:defRPr>
                      </a:pPr>
                      <a:r>
                        <a:t>Kerry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23.29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650582">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19.11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650582">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651218">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51218">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651218">
                <a:tc>
                  <a:txBody>
                    <a:bodyPr/>
                    <a:lstStyle/>
                    <a:p>
                      <a:pPr>
                        <a:defRPr sz="900">
                          <a:latin typeface="Nexa Bold"/>
                        </a:defRPr>
                      </a:pPr>
                      <a:r>
                        <a:t>Kerry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23.12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651218">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651218">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24.0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14768294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Retailer | Frais A Tartiner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20"/>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4701">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4701">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11.54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470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470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15.77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4701">
                <a:tc>
                  <a:txBody>
                    <a:bodyPr/>
                    <a:lstStyle/>
                    <a:p>
                      <a:pPr>
                        <a:defRPr sz="900">
                          <a:latin typeface="Nexa Bold"/>
                        </a:defRPr>
                      </a:pPr>
                      <a:r>
                        <a:t>Mondelez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4701">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13.28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470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13.87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19"/>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2681">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2681">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268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7.96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268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15.67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2681">
                <a:tc>
                  <a:txBody>
                    <a:bodyPr/>
                    <a:lstStyle/>
                    <a:p>
                      <a:pPr>
                        <a:defRPr sz="900">
                          <a:latin typeface="Nexa Bold"/>
                        </a:defRPr>
                      </a:pPr>
                      <a:r>
                        <a:t>Mondelez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268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22.71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3090224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Retailer | Salade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19"/>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215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2151">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2151">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2151">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17.83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215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215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18.82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1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5155">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10.86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5155">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5155">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15.39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5155">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19.43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5155">
                <a:tc>
                  <a:txBody>
                    <a:bodyPr/>
                    <a:lstStyle/>
                    <a:p>
                      <a:pPr>
                        <a:defRPr sz="900">
                          <a:latin typeface="Nexa Bold"/>
                        </a:defRPr>
                      </a:pPr>
                      <a:r>
                        <a:t>Les Mousquetaires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22.85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5155">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5155">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17.74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2802814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Retailer | Total Fromage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5291">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5291">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5291">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5291">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5291">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5291">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14.22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5291">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5291">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5291">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18.12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529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19.24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5609">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9.84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5609">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10.75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5609">
                <a:tc>
                  <a:txBody>
                    <a:bodyPr/>
                    <a:lstStyle/>
                    <a:p>
                      <a:pPr>
                        <a:defRPr sz="900">
                          <a:latin typeface="Nexa Bold"/>
                        </a:defRPr>
                      </a:pPr>
                      <a:r>
                        <a:t>Entremont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5609">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13.68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5609">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13.26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5609">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12.64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5609">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5609">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5609">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5609">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18.35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2948630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60304">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9.84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60304">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12.39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60304">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13.14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94239132"/>
                  </a:ext>
                </a:extLst>
              </a:tr>
              <a:tr h="360304">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14.73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360304">
                <a:tc>
                  <a:txBody>
                    <a:bodyPr/>
                    <a:lstStyle/>
                    <a:p>
                      <a:pPr>
                        <a:defRPr sz="900">
                          <a:latin typeface="Nexa Bold"/>
                        </a:defRPr>
                      </a:pPr>
                      <a:r>
                        <a:t>Entremont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15.03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60304">
                <a:tc>
                  <a:txBody>
                    <a:bodyPr/>
                    <a:lstStyle/>
                    <a:p>
                      <a:pPr>
                        <a:defRPr sz="900">
                          <a:latin typeface="Nexa Bold"/>
                        </a:defRPr>
                      </a:pPr>
                      <a:r>
                        <a:t>Eurial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12.87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360304">
                <a:tc>
                  <a:txBody>
                    <a:bodyPr/>
                    <a:lstStyle/>
                    <a:p>
                      <a:pPr>
                        <a:defRPr sz="900">
                          <a:latin typeface="Nexa Bold"/>
                        </a:defRPr>
                      </a:pPr>
                      <a:r>
                        <a:t>Casa Azzurra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16.73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360304">
                <a:tc>
                  <a:txBody>
                    <a:bodyPr/>
                    <a:lstStyle/>
                    <a:p>
                      <a:pPr>
                        <a:defRPr sz="900">
                          <a:latin typeface="Nexa Bold"/>
                        </a:defRPr>
                      </a:pPr>
                      <a:r>
                        <a:t>Laita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11.45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360304">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20.14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3</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Total Fromage | Intermarche</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9.84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273">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273">
                <a:tc>
                  <a:txBody>
                    <a:bodyPr/>
                    <a:lstStyle/>
                    <a:p>
                      <a:pPr>
                        <a:defRPr sz="900">
                          <a:latin typeface="Nexa Bold"/>
                        </a:defRPr>
                      </a:pPr>
                      <a:r>
                        <a:t>Entremont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273">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00A097"/>
                          </a:solidFill>
                          <a:latin typeface="Nexa Book"/>
                        </a:defRPr>
                      </a:pPr>
                      <a:r>
                        <a:t>110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273">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273">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27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27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273">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27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34110860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Retailer | Soft Cheese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5291">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10.99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5291">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5291">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5291">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5291">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5291">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14.22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5291">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5291">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5291">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529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18.49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5609">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5609">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13.53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5609">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9.46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5609">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12.66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5609">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12.12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5609">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5609">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5609">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5609">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16.21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5609">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17.59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36686819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Retailer | Aperitif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17"/>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06613">
                <a:tc>
                  <a:txBody>
                    <a:bodyPr/>
                    <a:lstStyle/>
                    <a:p>
                      <a:pPr>
                        <a:defRPr sz="900">
                          <a:latin typeface="Nexa Bold"/>
                        </a:defRPr>
                      </a:pPr>
                      <a:r>
                        <a:t>Apericube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406613">
                <a:tc>
                  <a:txBody>
                    <a:bodyPr/>
                    <a:lstStyle/>
                    <a:p>
                      <a:pPr>
                        <a:defRPr sz="900">
                          <a:latin typeface="Nexa Bold"/>
                        </a:defRPr>
                      </a:pPr>
                      <a:r>
                        <a:t>Aperivrais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0661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34.6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661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31.32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6613">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26.96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06613">
                <a:tc>
                  <a:txBody>
                    <a:bodyPr/>
                    <a:lstStyle/>
                    <a:p>
                      <a:pPr>
                        <a:defRPr sz="900">
                          <a:latin typeface="Nexa Bold"/>
                        </a:defRPr>
                      </a:pPr>
                      <a:r>
                        <a:t>O'Tapas Apero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33.27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06613">
                <a:tc>
                  <a:txBody>
                    <a:bodyPr/>
                    <a:lstStyle/>
                    <a:p>
                      <a:pPr>
                        <a:defRPr sz="900">
                          <a:latin typeface="Nexa Bold"/>
                        </a:defRPr>
                      </a:pPr>
                      <a:r>
                        <a:t>Leerdammer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41.88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0661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28.95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19"/>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2681">
                <a:tc>
                  <a:txBody>
                    <a:bodyPr/>
                    <a:lstStyle/>
                    <a:p>
                      <a:pPr>
                        <a:defRPr sz="900">
                          <a:latin typeface="Nexa Bold"/>
                        </a:defRPr>
                      </a:pPr>
                      <a:r>
                        <a:t>Apericube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17.83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2681">
                <a:tc>
                  <a:txBody>
                    <a:bodyPr/>
                    <a:lstStyle/>
                    <a:p>
                      <a:pPr>
                        <a:defRPr sz="900">
                          <a:latin typeface="Nexa Bold"/>
                        </a:defRPr>
                      </a:pPr>
                      <a:r>
                        <a:t>Aperivrais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2681">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35.67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2681">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26.97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2681">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268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32.71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1961141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Retailer | Ingredient A Chaud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022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1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5155">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5155">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5155">
                <a:tc>
                  <a:txBody>
                    <a:bodyPr/>
                    <a:lstStyle/>
                    <a:p>
                      <a:pPr>
                        <a:defRPr sz="900">
                          <a:latin typeface="Nexa Bold"/>
                        </a:defRPr>
                      </a:pPr>
                      <a:r>
                        <a:t>La Belle Etoile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5155">
                <a:tc>
                  <a:txBody>
                    <a:bodyPr/>
                    <a:lstStyle/>
                    <a:p>
                      <a:pPr>
                        <a:defRPr sz="900">
                          <a:latin typeface="Nexa Bold"/>
                        </a:defRPr>
                      </a:pPr>
                      <a:r>
                        <a:t>Raguin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11.23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5155">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5155">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5155">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12.61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9278168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Retailer | Enfant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20"/>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4701">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4701">
                <a:tc>
                  <a:txBody>
                    <a:bodyPr/>
                    <a:lstStyle/>
                    <a:p>
                      <a:pPr>
                        <a:defRPr sz="900">
                          <a:latin typeface="Nexa Bold"/>
                        </a:defRPr>
                      </a:pPr>
                      <a:r>
                        <a:t>Mini Babybel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16.83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4701">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12.31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4701">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4701">
                <a:tc>
                  <a:txBody>
                    <a:bodyPr/>
                    <a:lstStyle/>
                    <a:p>
                      <a:pPr>
                        <a:defRPr sz="900">
                          <a:latin typeface="Nexa Bold"/>
                        </a:defRPr>
                      </a:pPr>
                      <a:r>
                        <a:t>Ficello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23.29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4701">
                <a:tc>
                  <a:txBody>
                    <a:bodyPr/>
                    <a:lstStyle/>
                    <a:p>
                      <a:pPr>
                        <a:defRPr sz="900">
                          <a:latin typeface="Nexa Bold"/>
                        </a:defRPr>
                      </a:pPr>
                      <a:r>
                        <a:t>P'Tit Louis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19.11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470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1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5155">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5155">
                <a:tc>
                  <a:txBody>
                    <a:bodyPr/>
                    <a:lstStyle/>
                    <a:p>
                      <a:pPr>
                        <a:defRPr sz="900">
                          <a:latin typeface="Nexa Bold"/>
                        </a:defRPr>
                      </a:pPr>
                      <a:r>
                        <a:t>Mini Babybel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5155">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5155">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5155">
                <a:tc>
                  <a:txBody>
                    <a:bodyPr/>
                    <a:lstStyle/>
                    <a:p>
                      <a:pPr>
                        <a:defRPr sz="900">
                          <a:latin typeface="Nexa Bold"/>
                        </a:defRPr>
                      </a:pPr>
                      <a:r>
                        <a:t>Ficello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23.12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5155">
                <a:tc>
                  <a:txBody>
                    <a:bodyPr/>
                    <a:lstStyle/>
                    <a:p>
                      <a:pPr>
                        <a:defRPr sz="900">
                          <a:latin typeface="Nexa Bold"/>
                        </a:defRPr>
                      </a:pPr>
                      <a:r>
                        <a:t>P'Tit Louis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5155">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24.0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25642568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Retailer | Frais A Tartiner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5291">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5291">
                <a:tc>
                  <a:txBody>
                    <a:bodyPr/>
                    <a:lstStyle/>
                    <a:p>
                      <a:pPr>
                        <a:defRPr sz="900">
                          <a:latin typeface="Nexa Bold"/>
                        </a:defRPr>
                      </a:pPr>
                      <a:r>
                        <a:t>Paysan Breton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11.52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5291">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5291">
                <a:tc>
                  <a:txBody>
                    <a:bodyPr/>
                    <a:lstStyle/>
                    <a:p>
                      <a:pPr>
                        <a:defRPr sz="900">
                          <a:latin typeface="Nexa Bold"/>
                        </a:defRPr>
                      </a:pPr>
                      <a:r>
                        <a:t>Tartare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12.91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5291">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15.66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5291">
                <a:tc>
                  <a:txBody>
                    <a:bodyPr/>
                    <a:lstStyle/>
                    <a:p>
                      <a:pPr>
                        <a:defRPr sz="900">
                          <a:latin typeface="Nexa Bold"/>
                        </a:defRPr>
                      </a:pPr>
                      <a:r>
                        <a:t>Carre Frais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5291">
                <a:tc>
                  <a:txBody>
                    <a:bodyPr/>
                    <a:lstStyle/>
                    <a:p>
                      <a:pPr>
                        <a:defRPr sz="900">
                          <a:latin typeface="Nexa Bold"/>
                        </a:defRPr>
                      </a:pPr>
                      <a:r>
                        <a:t>Philadelphia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5291">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16.92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5291">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529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14.41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16"/>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1787">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12.66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61787">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7.96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61787">
                <a:tc>
                  <a:txBody>
                    <a:bodyPr/>
                    <a:lstStyle/>
                    <a:p>
                      <a:pPr>
                        <a:defRPr sz="900">
                          <a:latin typeface="Nexa Bold"/>
                        </a:defRPr>
                      </a:pPr>
                      <a:r>
                        <a:t>Paysan Breton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61787">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15.52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61787">
                <a:tc>
                  <a:txBody>
                    <a:bodyPr/>
                    <a:lstStyle/>
                    <a:p>
                      <a:pPr>
                        <a:defRPr sz="900">
                          <a:latin typeface="Nexa Bold"/>
                        </a:defRPr>
                      </a:pPr>
                      <a:r>
                        <a:t>Tartare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61787">
                <a:tc>
                  <a:txBody>
                    <a:bodyPr/>
                    <a:lstStyle/>
                    <a:p>
                      <a:pPr>
                        <a:defRPr sz="900">
                          <a:latin typeface="Nexa Bold"/>
                        </a:defRPr>
                      </a:pPr>
                      <a:r>
                        <a:t>Carre Frais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12.21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61787">
                <a:tc>
                  <a:txBody>
                    <a:bodyPr/>
                    <a:lstStyle/>
                    <a:p>
                      <a:pPr>
                        <a:defRPr sz="900">
                          <a:latin typeface="Nexa Bold"/>
                        </a:defRPr>
                      </a:pPr>
                      <a:r>
                        <a:t>Philadelphia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61787">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61787">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21.58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30064627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Retailer | Salade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3580106561"/>
              </p:ext>
            </p:extLst>
          </p:nvPr>
        </p:nvGraphicFramePr>
        <p:xfrm>
          <a:off x="550531" y="1131886"/>
          <a:ext cx="2639727" cy="3621020"/>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674411">
                  <a:extLst>
                    <a:ext uri="{9D8B030D-6E8A-4147-A177-3AD203B41FA5}">
                      <a16:colId xmlns:a16="http://schemas.microsoft.com/office/drawing/2014/main" val="252781202"/>
                    </a:ext>
                  </a:extLst>
                </a:gridCol>
                <a:gridCol w="505645">
                  <a:extLst>
                    <a:ext uri="{9D8B030D-6E8A-4147-A177-3AD203B41FA5}">
                      <a16:colId xmlns:a16="http://schemas.microsoft.com/office/drawing/2014/main" val="4162334268"/>
                    </a:ext>
                  </a:extLst>
                </a:gridCol>
                <a:gridCol w="622671">
                  <a:extLst>
                    <a:ext uri="{9D8B030D-6E8A-4147-A177-3AD203B41FA5}">
                      <a16:colId xmlns:a16="http://schemas.microsoft.com/office/drawing/2014/main" val="3273743300"/>
                    </a:ext>
                  </a:extLst>
                </a:gridCol>
              </a:tblGrid>
              <a:tr h="368113">
                <a:tc>
                  <a:txBody>
                    <a:bodyPr/>
                    <a:lstStyle/>
                    <a:p>
                      <a:pPr algn="ctr">
                        <a:defRPr sz="800">
                          <a:solidFill>
                            <a:srgbClr val="575555"/>
                          </a:solidFill>
                          <a:latin typeface="Nexa Bold"/>
                        </a:defRPr>
                      </a:pPr>
                      <a:r>
                        <a:t>Carrefour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4701">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4701">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4701">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4701">
                <a:tc>
                  <a:txBody>
                    <a:bodyPr/>
                    <a:lstStyle/>
                    <a:p>
                      <a:pPr>
                        <a:defRPr sz="900">
                          <a:latin typeface="Nexa Bold"/>
                        </a:defRPr>
                      </a:pPr>
                      <a:r>
                        <a:t>Salakis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4701">
                <a:tc>
                  <a:txBody>
                    <a:bodyPr/>
                    <a:lstStyle/>
                    <a:p>
                      <a:pPr>
                        <a:defRPr sz="900">
                          <a:latin typeface="Nexa Bold"/>
                        </a:defRPr>
                      </a:pPr>
                      <a:r>
                        <a:t>Islos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17.83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4701">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470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20.73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1301068250"/>
              </p:ext>
            </p:extLst>
          </p:nvPr>
        </p:nvGraphicFramePr>
        <p:xfrm>
          <a:off x="1399845" y="1501334"/>
          <a:ext cx="665125" cy="32310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3139578722"/>
              </p:ext>
            </p:extLst>
          </p:nvPr>
        </p:nvGraphicFramePr>
        <p:xfrm>
          <a:off x="3283777" y="1131886"/>
          <a:ext cx="2639727" cy="362101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26754">
                  <a:extLst>
                    <a:ext uri="{9D8B030D-6E8A-4147-A177-3AD203B41FA5}">
                      <a16:colId xmlns:a16="http://schemas.microsoft.com/office/drawing/2014/main" val="252781202"/>
                    </a:ext>
                  </a:extLst>
                </a:gridCol>
                <a:gridCol w="457200">
                  <a:extLst>
                    <a:ext uri="{9D8B030D-6E8A-4147-A177-3AD203B41FA5}">
                      <a16:colId xmlns:a16="http://schemas.microsoft.com/office/drawing/2014/main" val="4162334268"/>
                    </a:ext>
                  </a:extLst>
                </a:gridCol>
                <a:gridCol w="618773">
                  <a:extLst>
                    <a:ext uri="{9D8B030D-6E8A-4147-A177-3AD203B41FA5}">
                      <a16:colId xmlns:a16="http://schemas.microsoft.com/office/drawing/2014/main" val="3273743300"/>
                    </a:ext>
                  </a:extLst>
                </a:gridCol>
              </a:tblGrid>
              <a:tr h="364933">
                <a:tc>
                  <a:txBody>
                    <a:bodyPr/>
                    <a:lstStyle/>
                    <a:p>
                      <a:pPr algn="ctr">
                        <a:defRPr sz="800">
                          <a:solidFill>
                            <a:srgbClr val="575555"/>
                          </a:solidFill>
                          <a:latin typeface="Nexa Bold"/>
                        </a:defRPr>
                      </a:pPr>
                      <a:r>
                        <a:t>Intermarche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5155">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10.86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5155">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13.53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5155">
                <a:tc>
                  <a:txBody>
                    <a:bodyPr/>
                    <a:lstStyle/>
                    <a:p>
                      <a:pPr>
                        <a:defRPr sz="900">
                          <a:latin typeface="Nexa Bold"/>
                        </a:defRPr>
                      </a:pPr>
                      <a:r>
                        <a:t>Salakis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5155">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5155">
                <a:tc>
                  <a:txBody>
                    <a:bodyPr/>
                    <a:lstStyle/>
                    <a:p>
                      <a:pPr>
                        <a:defRPr sz="900">
                          <a:latin typeface="Nexa Bold"/>
                        </a:defRPr>
                      </a:pPr>
                      <a:r>
                        <a:t>Islos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19.43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5155">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5155">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17.72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1858406656"/>
              </p:ext>
            </p:extLst>
          </p:nvPr>
        </p:nvGraphicFramePr>
        <p:xfrm>
          <a:off x="4107430" y="1500970"/>
          <a:ext cx="758268" cy="3231368"/>
        </p:xfrm>
        <a:graphic>
          <a:graphicData uri="http://schemas.openxmlformats.org/drawingml/2006/chart">
            <c:chart xmlns:c="http://schemas.openxmlformats.org/drawingml/2006/chart" xmlns:r="http://schemas.openxmlformats.org/officeDocument/2006/relationships" r:id="rId4"/>
          </a:graphicData>
        </a:graphic>
      </p:graphicFrame>
      <p:sp>
        <p:nvSpPr>
          <p:cNvPr id="3" name="Date Placeholder 2">
            <a:extLst>
              <a:ext uri="{FF2B5EF4-FFF2-40B4-BE49-F238E27FC236}">
                <a16:creationId xmlns:a16="http://schemas.microsoft.com/office/drawing/2014/main" id="{58B66792-02F5-D6D1-E08A-18CDBA152A05}"/>
              </a:ext>
            </a:extLst>
          </p:cNvPr>
          <p:cNvSpPr>
            <a:spLocks noGrp="1"/>
          </p:cNvSpPr>
          <p:nvPr>
            <p:ph type="dt" sz="half" idx="14"/>
          </p:nvPr>
        </p:nvSpPr>
        <p:spPr/>
        <p:txBody>
          <a:bodyPr/>
          <a:lstStyle/>
          <a:p>
            <a:fld id="{7634FCE5-30F3-4F41-9A8F-0A523BC30E96}" type="datetime1">
              <a:rPr lang="en-US" smtClean="0"/>
              <a:t>9/11/2025</a:t>
            </a:fld>
            <a:endParaRPr lang="en-US"/>
          </a:p>
        </p:txBody>
      </p:sp>
    </p:spTree>
    <p:extLst>
      <p:ext uri="{BB962C8B-B14F-4D97-AF65-F5344CB8AC3E}">
        <p14:creationId xmlns:p14="http://schemas.microsoft.com/office/powerpoint/2010/main" val="25476457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NATIONAL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1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Soft Cheese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08075">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408075">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11.85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08075">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8075">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8075">
                <a:tc>
                  <a:txBody>
                    <a:bodyPr/>
                    <a:lstStyle/>
                    <a:p>
                      <a:pPr>
                        <a:defRPr sz="900">
                          <a:latin typeface="Nexa Bold"/>
                        </a:defRPr>
                      </a:pPr>
                      <a:r>
                        <a:t>Eurial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12.36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08075">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08075">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08075">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20"/>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Aperitif</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651439">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18.55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51439">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21.34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651439">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25.94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651439">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33.65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651439">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31.57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19"/>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Ingredient A Chaud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389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3891">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389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11.29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3891">
                <a:tc>
                  <a:txBody>
                    <a:bodyPr/>
                    <a:lstStyle/>
                    <a:p>
                      <a:pPr>
                        <a:defRPr sz="900">
                          <a:latin typeface="Nexa Bold"/>
                        </a:defRPr>
                      </a:pPr>
                      <a:r>
                        <a:t>Les Mousquetaires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3891">
                <a:tc>
                  <a:txBody>
                    <a:bodyPr/>
                    <a:lstStyle/>
                    <a:p>
                      <a:pPr>
                        <a:defRPr sz="900">
                          <a:latin typeface="Nexa Bold"/>
                        </a:defRPr>
                      </a:pPr>
                      <a:r>
                        <a:t>Milleret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10.87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389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16.52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7344643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Carrefour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24"/>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Soft Cheese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2734">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10.99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62734">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12.28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62734">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12.19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62734">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62734">
                <a:tc>
                  <a:txBody>
                    <a:bodyPr/>
                    <a:lstStyle/>
                    <a:p>
                      <a:pPr>
                        <a:defRPr sz="900">
                          <a:latin typeface="Nexa Bold"/>
                        </a:defRPr>
                      </a:pPr>
                      <a:r>
                        <a:t>Eurial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12.91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62734">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62734">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62734">
                <a:tc>
                  <a:txBody>
                    <a:bodyPr/>
                    <a:lstStyle/>
                    <a:p>
                      <a:pPr>
                        <a:defRPr sz="900">
                          <a:latin typeface="Nexa Bold"/>
                        </a:defRPr>
                      </a:pPr>
                      <a:r>
                        <a:t>Kerry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23.29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62734">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16.79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20"/>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Aperitif</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651439">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19.61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51439">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21.99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651439">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31.32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651439">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36.97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651439">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35.43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21"/>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Ingredient A Chaud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815837">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815837">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815837">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815837">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42548092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Sector | Intermarche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1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Soft Cheese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08075">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408075">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08075">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12.14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8075">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13.93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8075">
                <a:tc>
                  <a:txBody>
                    <a:bodyPr/>
                    <a:lstStyle/>
                    <a:p>
                      <a:pPr>
                        <a:defRPr sz="900">
                          <a:latin typeface="Nexa Bold"/>
                        </a:defRPr>
                      </a:pPr>
                      <a:r>
                        <a:t>Eurial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12.24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08075">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15.39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08075">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08075">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17.84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21"/>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Aperitif</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814299">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19.48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814299">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814299">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814299">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32.71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19"/>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Ingredient A Chaud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389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3891">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389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3891">
                <a:tc>
                  <a:txBody>
                    <a:bodyPr/>
                    <a:lstStyle/>
                    <a:p>
                      <a:pPr>
                        <a:defRPr sz="900">
                          <a:latin typeface="Nexa Bold"/>
                        </a:defRPr>
                      </a:pPr>
                      <a:r>
                        <a:t>Les Mousquetaires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3891">
                <a:tc>
                  <a:txBody>
                    <a:bodyPr/>
                    <a:lstStyle/>
                    <a:p>
                      <a:pPr>
                        <a:defRPr sz="900">
                          <a:latin typeface="Nexa Bold"/>
                        </a:defRPr>
                      </a:pPr>
                      <a:r>
                        <a:t>Milleret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10.93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389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16.64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24345561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Sector | NATIONAL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1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Soft Cheese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6460">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6460">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9.24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6460">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6460">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12.64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6460">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12.23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6460">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6460">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10.58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6460">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13.06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6460">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15.84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6460">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17.37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21"/>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Aperitif</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2866">
                <a:tc>
                  <a:txBody>
                    <a:bodyPr/>
                    <a:lstStyle/>
                    <a:p>
                      <a:pPr>
                        <a:defRPr sz="900">
                          <a:latin typeface="Nexa Bold"/>
                        </a:defRPr>
                      </a:pPr>
                      <a:r>
                        <a:t>Apericube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2866">
                <a:tc>
                  <a:txBody>
                    <a:bodyPr/>
                    <a:lstStyle/>
                    <a:p>
                      <a:pPr>
                        <a:defRPr sz="900">
                          <a:latin typeface="Nexa Bold"/>
                        </a:defRPr>
                      </a:pPr>
                      <a:r>
                        <a:t>Aperivrais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20.15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2866">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35.06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2866">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25.94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2866">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26.43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2866">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29.95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24"/>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Ingredient A Chaud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619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6193">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6193">
                <a:tc>
                  <a:txBody>
                    <a:bodyPr/>
                    <a:lstStyle/>
                    <a:p>
                      <a:pPr>
                        <a:defRPr sz="900">
                          <a:latin typeface="Nexa Bold"/>
                        </a:defRPr>
                      </a:pPr>
                      <a:r>
                        <a:t>La Belle Etoile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6193">
                <a:tc>
                  <a:txBody>
                    <a:bodyPr/>
                    <a:lstStyle/>
                    <a:p>
                      <a:pPr>
                        <a:defRPr sz="900">
                          <a:latin typeface="Nexa Bold"/>
                        </a:defRPr>
                      </a:pPr>
                      <a:r>
                        <a:t>Raguin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11.17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619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11.29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619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619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12.53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998988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5342">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9.9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5342">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11.85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94239132"/>
                  </a:ext>
                </a:extLst>
              </a:tr>
              <a:tr h="405342">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405342">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5342">
                <a:tc>
                  <a:txBody>
                    <a:bodyPr/>
                    <a:lstStyle/>
                    <a:p>
                      <a:pPr>
                        <a:defRPr sz="900">
                          <a:latin typeface="Nexa Bold"/>
                        </a:defRPr>
                      </a:pPr>
                      <a:r>
                        <a:t>Eurial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12.36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405342">
                <a:tc>
                  <a:txBody>
                    <a:bodyPr/>
                    <a:lstStyle/>
                    <a:p>
                      <a:pPr>
                        <a:defRPr sz="900">
                          <a:latin typeface="Nexa Bold"/>
                        </a:defRPr>
                      </a:pPr>
                      <a:r>
                        <a:t>Casa Azzurra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15.02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405342">
                <a:tc>
                  <a:txBody>
                    <a:bodyPr/>
                    <a:lstStyle/>
                    <a:p>
                      <a:pPr>
                        <a:defRPr sz="900">
                          <a:latin typeface="Nexa Bold"/>
                        </a:defRPr>
                      </a:pPr>
                      <a:r>
                        <a:t>Laita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11.33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405342">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18.02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4</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Soft Cheese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273">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9.24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273">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273">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273">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273">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27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273">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27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27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23232354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Sector | Carrefour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1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Soft Cheese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6460">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10.99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6460">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6460">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6460">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6460">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6460">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14.22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6460">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6460">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6460">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6460">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18.49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17"/>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Aperitif</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07149">
                <a:tc>
                  <a:txBody>
                    <a:bodyPr/>
                    <a:lstStyle/>
                    <a:p>
                      <a:pPr>
                        <a:defRPr sz="900">
                          <a:latin typeface="Nexa Bold"/>
                        </a:defRPr>
                      </a:pPr>
                      <a:r>
                        <a:t>Apericube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407149">
                <a:tc>
                  <a:txBody>
                    <a:bodyPr/>
                    <a:lstStyle/>
                    <a:p>
                      <a:pPr>
                        <a:defRPr sz="900">
                          <a:latin typeface="Nexa Bold"/>
                        </a:defRPr>
                      </a:pPr>
                      <a:r>
                        <a:t>Aperivrais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07149">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34.6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7149">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31.32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7149">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26.96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07149">
                <a:tc>
                  <a:txBody>
                    <a:bodyPr/>
                    <a:lstStyle/>
                    <a:p>
                      <a:pPr>
                        <a:defRPr sz="900">
                          <a:latin typeface="Nexa Bold"/>
                        </a:defRPr>
                      </a:pPr>
                      <a:r>
                        <a:t>O'Tapas Apero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33.27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07149">
                <a:tc>
                  <a:txBody>
                    <a:bodyPr/>
                    <a:lstStyle/>
                    <a:p>
                      <a:pPr>
                        <a:defRPr sz="900">
                          <a:latin typeface="Nexa Bold"/>
                        </a:defRPr>
                      </a:pPr>
                      <a:r>
                        <a:t>Leerdammer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41.88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07149">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28.95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0045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Ingredient A Chaud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25722062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Sector | Intermarche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18"/>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Soft Cheese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6460">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6460">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13.53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6460">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9.46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6460">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12.66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6460">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12.12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6460">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6460">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6460">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6460">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16.21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6460">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17.59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21"/>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Aperitif</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2866">
                <a:tc>
                  <a:txBody>
                    <a:bodyPr/>
                    <a:lstStyle/>
                    <a:p>
                      <a:pPr>
                        <a:defRPr sz="900">
                          <a:latin typeface="Nexa Bold"/>
                        </a:defRPr>
                      </a:pPr>
                      <a:r>
                        <a:t>Apericube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17.83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2866">
                <a:tc>
                  <a:txBody>
                    <a:bodyPr/>
                    <a:lstStyle/>
                    <a:p>
                      <a:pPr>
                        <a:defRPr sz="900">
                          <a:latin typeface="Nexa Bold"/>
                        </a:defRPr>
                      </a:pPr>
                      <a:r>
                        <a:t>Aperivrais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2866">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35.67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2866">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26.97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2866">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2866">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32.71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24"/>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Ingredient A Chaud</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619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6193">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6193">
                <a:tc>
                  <a:txBody>
                    <a:bodyPr/>
                    <a:lstStyle/>
                    <a:p>
                      <a:pPr>
                        <a:defRPr sz="900">
                          <a:latin typeface="Nexa Bold"/>
                        </a:defRPr>
                      </a:pPr>
                      <a:r>
                        <a:t>La Belle Etoile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6193">
                <a:tc>
                  <a:txBody>
                    <a:bodyPr/>
                    <a:lstStyle/>
                    <a:p>
                      <a:pPr>
                        <a:defRPr sz="900">
                          <a:latin typeface="Nexa Bold"/>
                        </a:defRPr>
                      </a:pPr>
                      <a:r>
                        <a:t>Raguin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11.23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619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619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619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12.61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18724790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Segment | NATIONAL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Enfant</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65292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13.07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5292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7.56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652921">
                <a:tc>
                  <a:txBody>
                    <a:bodyPr/>
                    <a:lstStyle/>
                    <a:p>
                      <a:pPr>
                        <a:defRPr sz="900">
                          <a:latin typeface="Nexa Bold"/>
                        </a:defRPr>
                      </a:pPr>
                      <a:r>
                        <a:t>Kerry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22.57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652921">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17.28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65292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Frais A Tartiner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5314">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12.56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5314">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7.57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5314">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5314">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15.26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5314">
                <a:tc>
                  <a:txBody>
                    <a:bodyPr/>
                    <a:lstStyle/>
                    <a:p>
                      <a:pPr>
                        <a:defRPr sz="900">
                          <a:latin typeface="Nexa Bold"/>
                        </a:defRPr>
                      </a:pPr>
                      <a:r>
                        <a:t>Mondelez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11.93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5314">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12.84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5314">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21.32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19"/>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Salade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389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3891">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13.24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3891">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3891">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389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18.77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389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16.84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27900898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Segment | Carrefour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Enfant</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65292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12.58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5292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652921">
                <a:tc>
                  <a:txBody>
                    <a:bodyPr/>
                    <a:lstStyle/>
                    <a:p>
                      <a:pPr>
                        <a:defRPr sz="900">
                          <a:latin typeface="Nexa Bold"/>
                        </a:defRPr>
                      </a:pPr>
                      <a:r>
                        <a:t>Kerry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23.29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652921">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19.11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65292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Frais A Tartiner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5314">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5314">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11.54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5314">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5314">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15.77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5314">
                <a:tc>
                  <a:txBody>
                    <a:bodyPr/>
                    <a:lstStyle/>
                    <a:p>
                      <a:pPr>
                        <a:defRPr sz="900">
                          <a:latin typeface="Nexa Bold"/>
                        </a:defRPr>
                      </a:pPr>
                      <a:r>
                        <a:t>Mondelez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5314">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13.28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5314">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13.87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19"/>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Salade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389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3891">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3891">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3891">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17.83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389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389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18.82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14670052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Manufacturer | By Segment | Intermarche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23"/>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Enfant</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652921">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52921">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652921">
                <a:tc>
                  <a:txBody>
                    <a:bodyPr/>
                    <a:lstStyle/>
                    <a:p>
                      <a:pPr>
                        <a:defRPr sz="900">
                          <a:latin typeface="Nexa Bold"/>
                        </a:defRPr>
                      </a:pPr>
                      <a:r>
                        <a:t>Kerry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23.12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652921">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65292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24.0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21"/>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Frais A Tartiner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2866">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542866">
                <a:tc>
                  <a:txBody>
                    <a:bodyPr/>
                    <a:lstStyle/>
                    <a:p>
                      <a:pPr>
                        <a:defRPr sz="900">
                          <a:latin typeface="Nexa Bold"/>
                        </a:defRPr>
                      </a:pPr>
                      <a:r>
                        <a:t>Laita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542866">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7.96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542866">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15.67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542866">
                <a:tc>
                  <a:txBody>
                    <a:bodyPr/>
                    <a:lstStyle/>
                    <a:p>
                      <a:pPr>
                        <a:defRPr sz="900">
                          <a:latin typeface="Nexa Bold"/>
                        </a:defRPr>
                      </a:pPr>
                      <a:r>
                        <a:t>Mondelez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542866">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22.71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24"/>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Salade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6193">
                <a:tc>
                  <a:txBody>
                    <a:bodyPr/>
                    <a:lstStyle/>
                    <a:p>
                      <a:pPr>
                        <a:defRPr sz="900">
                          <a:latin typeface="Nexa Bold"/>
                        </a:defRPr>
                      </a:pPr>
                      <a:r>
                        <a:t>Mdd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10.86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6193">
                <a:tc>
                  <a:txBody>
                    <a:bodyPr/>
                    <a:lstStyle/>
                    <a:p>
                      <a:pPr>
                        <a:defRPr sz="900">
                          <a:latin typeface="Nexa Bold"/>
                        </a:defRPr>
                      </a:pPr>
                      <a:r>
                        <a:t>Lactalis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6193">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15.39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6193">
                <a:tc>
                  <a:txBody>
                    <a:bodyPr/>
                    <a:lstStyle/>
                    <a:p>
                      <a:pPr>
                        <a:defRPr sz="900">
                          <a:latin typeface="Nexa Bold"/>
                        </a:defRPr>
                      </a:pPr>
                      <a:r>
                        <a:t>Savencia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19.43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6193">
                <a:tc>
                  <a:txBody>
                    <a:bodyPr/>
                    <a:lstStyle/>
                    <a:p>
                      <a:pPr>
                        <a:defRPr sz="900">
                          <a:latin typeface="Nexa Bold"/>
                        </a:defRPr>
                      </a:pPr>
                      <a:r>
                        <a:t>Les Mousquetaires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22.85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6193">
                <a:tc>
                  <a:txBody>
                    <a:bodyPr/>
                    <a:lstStyle/>
                    <a:p>
                      <a:pPr>
                        <a:defRPr sz="900">
                          <a:latin typeface="Nexa Bold"/>
                        </a:defRPr>
                      </a:pPr>
                      <a:r>
                        <a:t>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619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17.74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13482997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Segment | NATIONAL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22"/>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Enfant</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6372">
                <a:tc>
                  <a:txBody>
                    <a:bodyPr/>
                    <a:lstStyle/>
                    <a:p>
                      <a:pPr>
                        <a:defRPr sz="900">
                          <a:latin typeface="Nexa Bold"/>
                        </a:defRPr>
                      </a:pPr>
                      <a:r>
                        <a:t>Mini Babybel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6372">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10.58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6372">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12.93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6372">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7.56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6372">
                <a:tc>
                  <a:txBody>
                    <a:bodyPr/>
                    <a:lstStyle/>
                    <a:p>
                      <a:pPr>
                        <a:defRPr sz="900">
                          <a:latin typeface="Nexa Bold"/>
                        </a:defRPr>
                      </a:pPr>
                      <a:r>
                        <a:t>Ficello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22.57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6372">
                <a:tc>
                  <a:txBody>
                    <a:bodyPr/>
                    <a:lstStyle/>
                    <a:p>
                      <a:pPr>
                        <a:defRPr sz="900">
                          <a:latin typeface="Nexa Bold"/>
                        </a:defRPr>
                      </a:pPr>
                      <a:r>
                        <a:t>P'Tit Louis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6372">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16.67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15"/>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Frais A Tartiner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5719">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12.64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5719">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7.57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5719">
                <a:tc>
                  <a:txBody>
                    <a:bodyPr/>
                    <a:lstStyle/>
                    <a:p>
                      <a:pPr>
                        <a:defRPr sz="900">
                          <a:latin typeface="Nexa Bold"/>
                        </a:defRPr>
                      </a:pPr>
                      <a:r>
                        <a:t>Paysan Breton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5719">
                <a:tc>
                  <a:txBody>
                    <a:bodyPr/>
                    <a:lstStyle/>
                    <a:p>
                      <a:pPr>
                        <a:defRPr sz="900">
                          <a:latin typeface="Nexa Bold"/>
                        </a:defRPr>
                      </a:pPr>
                      <a:r>
                        <a:t>Tartare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5719">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15.16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5719">
                <a:tc>
                  <a:txBody>
                    <a:bodyPr/>
                    <a:lstStyle/>
                    <a:p>
                      <a:pPr>
                        <a:defRPr sz="900">
                          <a:latin typeface="Nexa Bold"/>
                        </a:defRPr>
                      </a:pPr>
                      <a:r>
                        <a:t>Carre Frais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12.06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5719">
                <a:tc>
                  <a:txBody>
                    <a:bodyPr/>
                    <a:lstStyle/>
                    <a:p>
                      <a:pPr>
                        <a:defRPr sz="900">
                          <a:latin typeface="Nexa Bold"/>
                        </a:defRPr>
                      </a:pPr>
                      <a:r>
                        <a:t>Philadelphia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11.93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5719">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16.77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5719">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5719">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16.82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24"/>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Salade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619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6193">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6193">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14.97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6193">
                <a:tc>
                  <a:txBody>
                    <a:bodyPr/>
                    <a:lstStyle/>
                    <a:p>
                      <a:pPr>
                        <a:defRPr sz="900">
                          <a:latin typeface="Nexa Bold"/>
                        </a:defRPr>
                      </a:pPr>
                      <a:r>
                        <a:t>Salakis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6193">
                <a:tc>
                  <a:txBody>
                    <a:bodyPr/>
                    <a:lstStyle/>
                    <a:p>
                      <a:pPr>
                        <a:defRPr sz="900">
                          <a:latin typeface="Nexa Bold"/>
                        </a:defRPr>
                      </a:pPr>
                      <a:r>
                        <a:t>Islos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619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18.77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619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14.98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7961893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Segment | Carrefour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22"/>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Enfant</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6372">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6372">
                <a:tc>
                  <a:txBody>
                    <a:bodyPr/>
                    <a:lstStyle/>
                    <a:p>
                      <a:pPr>
                        <a:defRPr sz="900">
                          <a:latin typeface="Nexa Bold"/>
                        </a:defRPr>
                      </a:pPr>
                      <a:r>
                        <a:t>Mini Babybel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16.83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6372">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12.31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6372">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6372">
                <a:tc>
                  <a:txBody>
                    <a:bodyPr/>
                    <a:lstStyle/>
                    <a:p>
                      <a:pPr>
                        <a:defRPr sz="900">
                          <a:latin typeface="Nexa Bold"/>
                        </a:defRPr>
                      </a:pPr>
                      <a:r>
                        <a:t>Ficello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23.29</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6372">
                <a:tc>
                  <a:txBody>
                    <a:bodyPr/>
                    <a:lstStyle/>
                    <a:p>
                      <a:pPr>
                        <a:defRPr sz="900">
                          <a:latin typeface="Nexa Bold"/>
                        </a:defRPr>
                      </a:pPr>
                      <a:r>
                        <a:t>P'Tit Louis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19.11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6372">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15"/>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Frais A Tartiner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5719">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65046662"/>
                  </a:ext>
                </a:extLst>
              </a:tr>
              <a:tr h="325719">
                <a:tc>
                  <a:txBody>
                    <a:bodyPr/>
                    <a:lstStyle/>
                    <a:p>
                      <a:pPr>
                        <a:defRPr sz="900">
                          <a:latin typeface="Nexa Bold"/>
                        </a:defRPr>
                      </a:pPr>
                      <a:r>
                        <a:t>Paysan Breton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11.52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25719">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25719">
                <a:tc>
                  <a:txBody>
                    <a:bodyPr/>
                    <a:lstStyle/>
                    <a:p>
                      <a:pPr>
                        <a:defRPr sz="900">
                          <a:latin typeface="Nexa Bold"/>
                        </a:defRPr>
                      </a:pPr>
                      <a:r>
                        <a:t>Tartare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12.91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25719">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15.66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25719">
                <a:tc>
                  <a:txBody>
                    <a:bodyPr/>
                    <a:lstStyle/>
                    <a:p>
                      <a:pPr>
                        <a:defRPr sz="900">
                          <a:latin typeface="Nexa Bold"/>
                        </a:defRPr>
                      </a:pPr>
                      <a:r>
                        <a:t>Carre Frais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25719">
                <a:tc>
                  <a:txBody>
                    <a:bodyPr/>
                    <a:lstStyle/>
                    <a:p>
                      <a:pPr>
                        <a:defRPr sz="900">
                          <a:latin typeface="Nexa Bold"/>
                        </a:defRPr>
                      </a:pPr>
                      <a:r>
                        <a:t>Philadelphia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25719">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16.92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25719">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25719">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14.41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24"/>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Salade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619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12.42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6193">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6193">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16.38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6193">
                <a:tc>
                  <a:txBody>
                    <a:bodyPr/>
                    <a:lstStyle/>
                    <a:p>
                      <a:pPr>
                        <a:defRPr sz="900">
                          <a:latin typeface="Nexa Bold"/>
                        </a:defRPr>
                      </a:pPr>
                      <a:r>
                        <a:t>Salakis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6193">
                <a:tc>
                  <a:txBody>
                    <a:bodyPr/>
                    <a:lstStyle/>
                    <a:p>
                      <a:pPr>
                        <a:defRPr sz="900">
                          <a:latin typeface="Nexa Bold"/>
                        </a:defRPr>
                      </a:pPr>
                      <a:r>
                        <a:t>Islos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17.83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619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619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20.73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21329475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nvGraphicFramePr>
        <p:xfrm>
          <a:off x="6597256" y="479880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1"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1"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1"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1" name="Footer Placeholder 10">
            <a:extLst>
              <a:ext uri="{FF2B5EF4-FFF2-40B4-BE49-F238E27FC236}">
                <a16:creationId xmlns:a16="http://schemas.microsoft.com/office/drawing/2014/main" id="{687E2E34-0E37-294D-21F0-83FCB49212AC}"/>
              </a:ext>
            </a:extLst>
          </p:cNvPr>
          <p:cNvSpPr>
            <a:spLocks noGrp="1"/>
          </p:cNvSpPr>
          <p:nvPr>
            <p:ph type="ftr" sz="quarter" idx="15"/>
          </p:nvPr>
        </p:nvSpPr>
        <p:spPr>
          <a:xfrm>
            <a:off x="546969" y="4970700"/>
            <a:ext cx="6451742" cy="174151"/>
          </a:xfrm>
        </p:spPr>
        <p:txBody>
          <a:bodyPr/>
          <a:lstStyle/>
          <a:p>
            <a:endParaRPr lang="en-US"/>
          </a:p>
        </p:txBody>
      </p:sp>
      <p:sp>
        <p:nvSpPr>
          <p:cNvPr id="15" name="Slide Number Placeholder 14">
            <a:extLst>
              <a:ext uri="{FF2B5EF4-FFF2-40B4-BE49-F238E27FC236}">
                <a16:creationId xmlns:a16="http://schemas.microsoft.com/office/drawing/2014/main" id="{B3FF3C3C-52B6-12FE-1603-8F41567122D9}"/>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a:t>
            </a:fld>
            <a:endParaRPr lang="en-US"/>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7F66265A-4C89-FF60-078B-6AA11BD76FD8}"/>
              </a:ext>
            </a:extLst>
          </p:cNvPr>
          <p:cNvSpPr>
            <a:spLocks noGrp="1"/>
          </p:cNvSpPr>
          <p:nvPr>
            <p:ph type="body" sz="quarter" idx="18"/>
          </p:nvPr>
        </p:nvSpPr>
        <p:spPr>
          <a:xfrm>
            <a:off x="503238" y="774000"/>
            <a:ext cx="8136762" cy="360000"/>
          </a:xfrm>
        </p:spPr>
        <p:txBody>
          <a:bodyPr/>
          <a:lstStyle/>
          <a:p>
            <a:r>
              <a:rPr lang="en-US"/>
              <a:t>Share and Growth By Brands | By Segment | Intermarche | P3M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p:spPr>
        <p:txBody>
          <a:bodyPr/>
          <a:lstStyle/>
          <a:p>
            <a:pPr>
              <a:defRPr>
                <a:latin typeface="Nexa Bold (Headings)"/>
              </a:defRPr>
            </a:pPr>
            <a:r>
              <a:rPr lang="en-US" dirty="0">
                <a:highlight>
                  <a:srgbClr val="FFFF00"/>
                </a:highlight>
              </a:rPr>
              <a:t>Segment Leadership Analysis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2314509584"/>
              </p:ext>
            </p:extLst>
          </p:nvPr>
        </p:nvGraphicFramePr>
        <p:xfrm>
          <a:off x="550531" y="1131886"/>
          <a:ext cx="2639727" cy="3621022"/>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780384">
                  <a:extLst>
                    <a:ext uri="{9D8B030D-6E8A-4147-A177-3AD203B41FA5}">
                      <a16:colId xmlns:a16="http://schemas.microsoft.com/office/drawing/2014/main" val="252781202"/>
                    </a:ext>
                  </a:extLst>
                </a:gridCol>
                <a:gridCol w="381505">
                  <a:extLst>
                    <a:ext uri="{9D8B030D-6E8A-4147-A177-3AD203B41FA5}">
                      <a16:colId xmlns:a16="http://schemas.microsoft.com/office/drawing/2014/main" val="4162334268"/>
                    </a:ext>
                  </a:extLst>
                </a:gridCol>
                <a:gridCol w="640838">
                  <a:extLst>
                    <a:ext uri="{9D8B030D-6E8A-4147-A177-3AD203B41FA5}">
                      <a16:colId xmlns:a16="http://schemas.microsoft.com/office/drawing/2014/main" val="3273743300"/>
                    </a:ext>
                  </a:extLst>
                </a:gridCol>
              </a:tblGrid>
              <a:tr h="356418">
                <a:tc>
                  <a:txBody>
                    <a:bodyPr/>
                    <a:lstStyle/>
                    <a:p>
                      <a:pPr algn="ctr">
                        <a:defRPr sz="800">
                          <a:solidFill>
                            <a:srgbClr val="575555"/>
                          </a:solidFill>
                          <a:latin typeface="Nexa Bold"/>
                        </a:defRPr>
                      </a:pPr>
                      <a:r>
                        <a:t>Enfant</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6372">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6372">
                <a:tc>
                  <a:txBody>
                    <a:bodyPr/>
                    <a:lstStyle/>
                    <a:p>
                      <a:pPr>
                        <a:defRPr sz="900">
                          <a:latin typeface="Nexa Bold"/>
                        </a:defRPr>
                      </a:pPr>
                      <a:r>
                        <a:t>Mini Babybel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6372">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6372">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6372">
                <a:tc>
                  <a:txBody>
                    <a:bodyPr/>
                    <a:lstStyle/>
                    <a:p>
                      <a:pPr>
                        <a:defRPr sz="900">
                          <a:latin typeface="Nexa Bold"/>
                        </a:defRPr>
                      </a:pPr>
                      <a:r>
                        <a:t>Ficello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23.12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6372">
                <a:tc>
                  <a:txBody>
                    <a:bodyPr/>
                    <a:lstStyle/>
                    <a:p>
                      <a:pPr>
                        <a:defRPr sz="900">
                          <a:latin typeface="Nexa Bold"/>
                        </a:defRPr>
                      </a:pPr>
                      <a:r>
                        <a:t>P'Tit Louis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16.22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6372">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24.0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12" name="T1-C1">
            <a:extLst>
              <a:ext uri="{FF2B5EF4-FFF2-40B4-BE49-F238E27FC236}">
                <a16:creationId xmlns:a16="http://schemas.microsoft.com/office/drawing/2014/main" id="{03DF09F2-4CD1-60A9-0F19-C576578C0BBE}"/>
              </a:ext>
            </a:extLst>
          </p:cNvPr>
          <p:cNvGraphicFramePr>
            <a:graphicFrameLocks noChangeAspect="1"/>
          </p:cNvGraphicFramePr>
          <p:nvPr>
            <p:extLst>
              <p:ext uri="{D42A27DB-BD31-4B8C-83A1-F6EECF244321}">
                <p14:modId xmlns:p14="http://schemas.microsoft.com/office/powerpoint/2010/main" val="2781167862"/>
              </p:ext>
            </p:extLst>
          </p:nvPr>
        </p:nvGraphicFramePr>
        <p:xfrm>
          <a:off x="1353942" y="1491138"/>
          <a:ext cx="872768" cy="3241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T3">
            <a:extLst>
              <a:ext uri="{FF2B5EF4-FFF2-40B4-BE49-F238E27FC236}">
                <a16:creationId xmlns:a16="http://schemas.microsoft.com/office/drawing/2014/main" id="{0EE45FE5-624C-CB3F-249A-76B25F1CB86B}"/>
              </a:ext>
            </a:extLst>
          </p:cNvPr>
          <p:cNvGraphicFramePr>
            <a:graphicFrameLocks noGrp="1"/>
          </p:cNvGraphicFramePr>
          <p:nvPr>
            <p:extLst>
              <p:ext uri="{D42A27DB-BD31-4B8C-83A1-F6EECF244321}">
                <p14:modId xmlns:p14="http://schemas.microsoft.com/office/powerpoint/2010/main" val="1487250035"/>
              </p:ext>
            </p:extLst>
          </p:nvPr>
        </p:nvGraphicFramePr>
        <p:xfrm>
          <a:off x="6005199" y="1131886"/>
          <a:ext cx="2639727" cy="3621024"/>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12116">
                  <a:extLst>
                    <a:ext uri="{9D8B030D-6E8A-4147-A177-3AD203B41FA5}">
                      <a16:colId xmlns:a16="http://schemas.microsoft.com/office/drawing/2014/main" val="252781202"/>
                    </a:ext>
                  </a:extLst>
                </a:gridCol>
                <a:gridCol w="372421">
                  <a:extLst>
                    <a:ext uri="{9D8B030D-6E8A-4147-A177-3AD203B41FA5}">
                      <a16:colId xmlns:a16="http://schemas.microsoft.com/office/drawing/2014/main" val="4162334268"/>
                    </a:ext>
                  </a:extLst>
                </a:gridCol>
                <a:gridCol w="618190">
                  <a:extLst>
                    <a:ext uri="{9D8B030D-6E8A-4147-A177-3AD203B41FA5}">
                      <a16:colId xmlns:a16="http://schemas.microsoft.com/office/drawing/2014/main" val="3273743300"/>
                    </a:ext>
                  </a:extLst>
                </a:gridCol>
              </a:tblGrid>
              <a:tr h="363825">
                <a:tc>
                  <a:txBody>
                    <a:bodyPr/>
                    <a:lstStyle/>
                    <a:p>
                      <a:pPr algn="ctr">
                        <a:defRPr sz="800">
                          <a:solidFill>
                            <a:srgbClr val="575555"/>
                          </a:solidFill>
                          <a:latin typeface="Nexa Bold"/>
                        </a:defRPr>
                      </a:pPr>
                      <a:r>
                        <a:t>Frais A Tartiner</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1911">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12.66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73492560"/>
                  </a:ext>
                </a:extLst>
              </a:tr>
              <a:tr h="361911">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7.96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61911">
                <a:tc>
                  <a:txBody>
                    <a:bodyPr/>
                    <a:lstStyle/>
                    <a:p>
                      <a:pPr>
                        <a:defRPr sz="900">
                          <a:latin typeface="Nexa Bold"/>
                        </a:defRPr>
                      </a:pPr>
                      <a:r>
                        <a:t>Paysan Breton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11.33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361911">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15.52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61911">
                <a:tc>
                  <a:txBody>
                    <a:bodyPr/>
                    <a:lstStyle/>
                    <a:p>
                      <a:pPr>
                        <a:defRPr sz="900">
                          <a:latin typeface="Nexa Bold"/>
                        </a:defRPr>
                      </a:pPr>
                      <a:r>
                        <a:t>Tartare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12.71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61911">
                <a:tc>
                  <a:txBody>
                    <a:bodyPr/>
                    <a:lstStyle/>
                    <a:p>
                      <a:pPr>
                        <a:defRPr sz="900">
                          <a:latin typeface="Nexa Bold"/>
                        </a:defRPr>
                      </a:pPr>
                      <a:r>
                        <a:t>Carre Frais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12.21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361911">
                <a:tc>
                  <a:txBody>
                    <a:bodyPr/>
                    <a:lstStyle/>
                    <a:p>
                      <a:pPr>
                        <a:defRPr sz="900">
                          <a:latin typeface="Nexa Bold"/>
                        </a:defRPr>
                      </a:pPr>
                      <a:r>
                        <a:t>Philadelphia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11.6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361911">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19.27</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361911">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21.58</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27" name="T3-C1">
            <a:extLst>
              <a:ext uri="{FF2B5EF4-FFF2-40B4-BE49-F238E27FC236}">
                <a16:creationId xmlns:a16="http://schemas.microsoft.com/office/drawing/2014/main" id="{F3F5C626-4EA3-D080-237F-58D775C55866}"/>
              </a:ext>
            </a:extLst>
          </p:cNvPr>
          <p:cNvGraphicFramePr>
            <a:graphicFrameLocks noChangeAspect="1"/>
          </p:cNvGraphicFramePr>
          <p:nvPr>
            <p:extLst>
              <p:ext uri="{D42A27DB-BD31-4B8C-83A1-F6EECF244321}">
                <p14:modId xmlns:p14="http://schemas.microsoft.com/office/powerpoint/2010/main" val="2844644288"/>
              </p:ext>
            </p:extLst>
          </p:nvPr>
        </p:nvGraphicFramePr>
        <p:xfrm>
          <a:off x="6854165" y="1491138"/>
          <a:ext cx="872768" cy="32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T2">
            <a:extLst>
              <a:ext uri="{FF2B5EF4-FFF2-40B4-BE49-F238E27FC236}">
                <a16:creationId xmlns:a16="http://schemas.microsoft.com/office/drawing/2014/main" id="{3A46527A-6149-F041-098B-F5867B05641E}"/>
              </a:ext>
            </a:extLst>
          </p:cNvPr>
          <p:cNvGraphicFramePr>
            <a:graphicFrameLocks noGrp="1"/>
          </p:cNvGraphicFramePr>
          <p:nvPr>
            <p:extLst>
              <p:ext uri="{D42A27DB-BD31-4B8C-83A1-F6EECF244321}">
                <p14:modId xmlns:p14="http://schemas.microsoft.com/office/powerpoint/2010/main" val="1475349812"/>
              </p:ext>
            </p:extLst>
          </p:nvPr>
        </p:nvGraphicFramePr>
        <p:xfrm>
          <a:off x="3277865" y="1131884"/>
          <a:ext cx="2639727" cy="3621024"/>
        </p:xfrm>
        <a:graphic>
          <a:graphicData uri="http://schemas.openxmlformats.org/drawingml/2006/table">
            <a:tbl>
              <a:tblPr firstRow="1" bandRow="1">
                <a:tableStyleId>{5C22544A-7EE6-4342-B048-85BDC9FD1C3A}</a:tableStyleId>
              </a:tblPr>
              <a:tblGrid>
                <a:gridCol w="837000">
                  <a:extLst>
                    <a:ext uri="{9D8B030D-6E8A-4147-A177-3AD203B41FA5}">
                      <a16:colId xmlns:a16="http://schemas.microsoft.com/office/drawing/2014/main" val="2374043349"/>
                    </a:ext>
                  </a:extLst>
                </a:gridCol>
                <a:gridCol w="808361">
                  <a:extLst>
                    <a:ext uri="{9D8B030D-6E8A-4147-A177-3AD203B41FA5}">
                      <a16:colId xmlns:a16="http://schemas.microsoft.com/office/drawing/2014/main" val="252781202"/>
                    </a:ext>
                  </a:extLst>
                </a:gridCol>
                <a:gridCol w="372422">
                  <a:extLst>
                    <a:ext uri="{9D8B030D-6E8A-4147-A177-3AD203B41FA5}">
                      <a16:colId xmlns:a16="http://schemas.microsoft.com/office/drawing/2014/main" val="4162334268"/>
                    </a:ext>
                  </a:extLst>
                </a:gridCol>
                <a:gridCol w="621944">
                  <a:extLst>
                    <a:ext uri="{9D8B030D-6E8A-4147-A177-3AD203B41FA5}">
                      <a16:colId xmlns:a16="http://schemas.microsoft.com/office/drawing/2014/main" val="3273743300"/>
                    </a:ext>
                  </a:extLst>
                </a:gridCol>
              </a:tblGrid>
              <a:tr h="357673">
                <a:tc>
                  <a:txBody>
                    <a:bodyPr/>
                    <a:lstStyle/>
                    <a:p>
                      <a:pPr algn="ctr">
                        <a:defRPr sz="800">
                          <a:solidFill>
                            <a:srgbClr val="575555"/>
                          </a:solidFill>
                          <a:latin typeface="Nexa Bold"/>
                        </a:defRPr>
                      </a:pPr>
                      <a:r>
                        <a:t>Salade</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Value Share </a:t>
                      </a:r>
                      <a:r>
                        <a:rPr lang="en-US" sz="800" b="0" i="0">
                          <a:solidFill>
                            <a:schemeClr val="tx2"/>
                          </a:solidFill>
                          <a:latin typeface="Nexa Book" panose="00000400000000000000" pitchFamily="50" charset="0"/>
                        </a:rPr>
                        <a:t>(</a:t>
                      </a:r>
                      <a:r>
                        <a:rPr lang="en-US" sz="800" b="0" i="0" kern="1200">
                          <a:solidFill>
                            <a:schemeClr val="tx2"/>
                          </a:solidFill>
                          <a:latin typeface="Nexa Book" panose="00000400000000000000" pitchFamily="50" charset="0"/>
                          <a:ea typeface="+mn-ea"/>
                          <a:cs typeface="+mn-cs"/>
                        </a:rPr>
                        <a:t>%</a:t>
                      </a: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sz="800">
                          <a:solidFill>
                            <a:srgbClr val="575555"/>
                          </a:solidFill>
                          <a:latin typeface="Nexa Bold"/>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ok" panose="00000400000000000000" pitchFamily="50"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6619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10.86</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676734682"/>
                  </a:ext>
                </a:extLst>
              </a:tr>
              <a:tr h="466193">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13.53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66193">
                <a:tc>
                  <a:txBody>
                    <a:bodyPr/>
                    <a:lstStyle/>
                    <a:p>
                      <a:pPr>
                        <a:defRPr sz="900">
                          <a:latin typeface="Nexa Bold"/>
                        </a:defRPr>
                      </a:pPr>
                      <a:r>
                        <a:t>Salakis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13.11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66193">
                <a:tc>
                  <a:txBody>
                    <a:bodyPr/>
                    <a:lstStyle/>
                    <a:p>
                      <a:pPr>
                        <a:defRPr sz="900">
                          <a:latin typeface="Nexa Bold"/>
                        </a:defRPr>
                      </a:pPr>
                      <a:r>
                        <a:t>Casa Azzurra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15.4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544784034"/>
                  </a:ext>
                </a:extLst>
              </a:tr>
              <a:tr h="466193">
                <a:tc>
                  <a:txBody>
                    <a:bodyPr/>
                    <a:lstStyle/>
                    <a:p>
                      <a:pPr>
                        <a:defRPr sz="900">
                          <a:latin typeface="Nexa Bold"/>
                        </a:defRPr>
                      </a:pPr>
                      <a:r>
                        <a:t>Islos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19.43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37674508"/>
                  </a:ext>
                </a:extLst>
              </a:tr>
              <a:tr h="46619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114958032"/>
                  </a:ext>
                </a:extLst>
              </a:tr>
              <a:tr h="46619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GB" sz="900" b="0" i="0" u="none" strike="noStrike">
                        <a:solidFill>
                          <a:schemeClr val="tx1"/>
                        </a:solidFill>
                        <a:effectLst/>
                        <a:latin typeface="+mn-lt"/>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a:defRPr sz="800">
                          <a:latin typeface="Nexa Book"/>
                        </a:defRPr>
                      </a:pPr>
                      <a:r>
                        <a:t>17.72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94679829"/>
                  </a:ext>
                </a:extLst>
              </a:tr>
            </a:tbl>
          </a:graphicData>
        </a:graphic>
      </p:graphicFrame>
      <p:graphicFrame>
        <p:nvGraphicFramePr>
          <p:cNvPr id="38" name="T2-C1">
            <a:extLst>
              <a:ext uri="{FF2B5EF4-FFF2-40B4-BE49-F238E27FC236}">
                <a16:creationId xmlns:a16="http://schemas.microsoft.com/office/drawing/2014/main" id="{648E95B9-4B20-7F27-4172-6244EF99CCE0}"/>
              </a:ext>
            </a:extLst>
          </p:cNvPr>
          <p:cNvGraphicFramePr>
            <a:graphicFrameLocks noChangeAspect="1"/>
          </p:cNvGraphicFramePr>
          <p:nvPr>
            <p:extLst>
              <p:ext uri="{D42A27DB-BD31-4B8C-83A1-F6EECF244321}">
                <p14:modId xmlns:p14="http://schemas.microsoft.com/office/powerpoint/2010/main" val="401283005"/>
              </p:ext>
            </p:extLst>
          </p:nvPr>
        </p:nvGraphicFramePr>
        <p:xfrm>
          <a:off x="4123808" y="1491138"/>
          <a:ext cx="872768" cy="3241200"/>
        </p:xfrm>
        <a:graphic>
          <a:graphicData uri="http://schemas.openxmlformats.org/drawingml/2006/chart">
            <c:chart xmlns:c="http://schemas.openxmlformats.org/drawingml/2006/chart" xmlns:r="http://schemas.openxmlformats.org/officeDocument/2006/relationships" r:id="rId5"/>
          </a:graphicData>
        </a:graphic>
      </p:graphicFrame>
      <p:sp>
        <p:nvSpPr>
          <p:cNvPr id="5" name="Date Placeholder 4">
            <a:extLst>
              <a:ext uri="{FF2B5EF4-FFF2-40B4-BE49-F238E27FC236}">
                <a16:creationId xmlns:a16="http://schemas.microsoft.com/office/drawing/2014/main" id="{D38A8CBB-1FD1-EECA-E013-44D16617BE9D}"/>
              </a:ext>
            </a:extLst>
          </p:cNvPr>
          <p:cNvSpPr>
            <a:spLocks noGrp="1"/>
          </p:cNvSpPr>
          <p:nvPr>
            <p:ph type="dt" sz="half" idx="14"/>
          </p:nvPr>
        </p:nvSpPr>
        <p:spPr/>
        <p:txBody>
          <a:bodyPr/>
          <a:lstStyle/>
          <a:p>
            <a:fld id="{BBD6460E-037A-4F37-AA55-63AD3ABB7DE2}" type="datetime1">
              <a:rPr lang="en-US" smtClean="0"/>
              <a:t>9/11/2025</a:t>
            </a:fld>
            <a:endParaRPr lang="en-US"/>
          </a:p>
        </p:txBody>
      </p:sp>
    </p:spTree>
    <p:extLst>
      <p:ext uri="{BB962C8B-B14F-4D97-AF65-F5344CB8AC3E}">
        <p14:creationId xmlns:p14="http://schemas.microsoft.com/office/powerpoint/2010/main" val="4987954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NATIONAL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Kiri</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Snack</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Cheese With Soft Texture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24.47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284475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NATIONAL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La Vache Qui Rit</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76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Snack</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Cheese With Soft Texture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24.47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933474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60304">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10.99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85908743"/>
                  </a:ext>
                </a:extLst>
              </a:tr>
              <a:tr h="360304">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12.28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360304">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12.19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94239132"/>
                  </a:ext>
                </a:extLst>
              </a:tr>
              <a:tr h="360304">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13.18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360304">
                <a:tc>
                  <a:txBody>
                    <a:bodyPr/>
                    <a:lstStyle/>
                    <a:p>
                      <a:pPr>
                        <a:defRPr sz="900">
                          <a:latin typeface="Nexa Bold"/>
                        </a:defRPr>
                      </a:pPr>
                      <a:r>
                        <a:t>Eurial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12.91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360304">
                <a:tc>
                  <a:txBody>
                    <a:bodyPr/>
                    <a:lstStyle/>
                    <a:p>
                      <a:pPr>
                        <a:defRPr sz="900">
                          <a:latin typeface="Nexa Bold"/>
                        </a:defRPr>
                      </a:pPr>
                      <a:r>
                        <a:t>Casa Azzurra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16.38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360304">
                <a:tc>
                  <a:txBody>
                    <a:bodyPr/>
                    <a:lstStyle/>
                    <a:p>
                      <a:pPr>
                        <a:defRPr sz="900">
                          <a:latin typeface="Nexa Bold"/>
                        </a:defRPr>
                      </a:pPr>
                      <a:r>
                        <a:t>Laita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11.32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360304">
                <a:tc>
                  <a:txBody>
                    <a:bodyPr/>
                    <a:lstStyle/>
                    <a:p>
                      <a:pPr>
                        <a:defRPr sz="900">
                          <a:latin typeface="Nexa Bold"/>
                        </a:defRPr>
                      </a:pPr>
                      <a:r>
                        <a:t>Kerry</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23.29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360304">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16.79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5</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Soft Cheese | Carrefour</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273">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273">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273">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273">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273">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14.22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27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273">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27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27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35180160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NATIONAL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Boursin</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35.06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Snack</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Cheese With Soft Texture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24.47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4528528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NATIONAL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Bel</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14.38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26.39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26.07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188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123</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Snack</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Cheese With Soft Texture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24.47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1913003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Carrefour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29"/>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Kiri</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54115">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54115">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54115">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54115">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54115">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54115">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54115">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54115">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54115">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54115">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54115">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54115">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8896816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Carrefour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29"/>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La Vache Qui Rit</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54115">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54115">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54115">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54115">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54115">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54115">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54115">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54115">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54115">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54115">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54115">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54115">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5046456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Carrefour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29"/>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Boursin</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54115">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54115">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54115">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34.60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54115">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156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162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54115">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54115">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54115">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54115">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54115">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54115">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54115">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54115">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022957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Carrefour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29"/>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Bel</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54115">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14.29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54115">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54115">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54115">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54115">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54115">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54115">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54115">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54115">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54115">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54115">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54115">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1023062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Intermarche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Kiri</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Snack</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Cheese With Soft Texture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25.63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0305911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Intermarche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La Vache Qui Rit</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80</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Snack</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Cheese With Soft Texture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25.63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2916989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Intermarche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Boursin</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35.67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Snack</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Cheese With Soft Texture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25.63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96700056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Sector | Intermarche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Bel</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14.73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Soft Cheese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28.86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74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73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27.51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Plat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166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187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Snack</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Cheese With Soft Texture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25.63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57349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5342">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9.8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819674815"/>
                  </a:ext>
                </a:extLst>
              </a:tr>
              <a:tr h="405342">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12.01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194239132"/>
                  </a:ext>
                </a:extLst>
              </a:tr>
              <a:tr h="405342">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12.14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1902493471"/>
                  </a:ext>
                </a:extLst>
              </a:tr>
              <a:tr h="405342">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13.93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405342">
                <a:tc>
                  <a:txBody>
                    <a:bodyPr/>
                    <a:lstStyle/>
                    <a:p>
                      <a:pPr>
                        <a:defRPr sz="900">
                          <a:latin typeface="Nexa Bold"/>
                        </a:defRPr>
                      </a:pPr>
                      <a:r>
                        <a:t>Eurial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12.24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405342">
                <a:tc>
                  <a:txBody>
                    <a:bodyPr/>
                    <a:lstStyle/>
                    <a:p>
                      <a:pPr>
                        <a:defRPr sz="900">
                          <a:latin typeface="Nexa Bold"/>
                        </a:defRPr>
                      </a:pPr>
                      <a:r>
                        <a:t>Casa Azzurra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15.39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405342">
                <a:tc>
                  <a:txBody>
                    <a:bodyPr/>
                    <a:lstStyle/>
                    <a:p>
                      <a:pPr>
                        <a:defRPr sz="900">
                          <a:latin typeface="Nexa Bold"/>
                        </a:defRPr>
                      </a:pPr>
                      <a:r>
                        <a:t>Laita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11.31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405342">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17.84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6</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Soft Cheese | Intermarche</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0"/>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24273">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65046662"/>
                  </a:ext>
                </a:extLst>
              </a:tr>
              <a:tr h="324273">
                <a:tc>
                  <a:txBody>
                    <a:bodyPr/>
                    <a:lstStyle/>
                    <a:p>
                      <a:pPr>
                        <a:defRPr sz="900">
                          <a:latin typeface="Nexa Bold"/>
                        </a:defRPr>
                      </a:pPr>
                      <a:r>
                        <a:t>Galbani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00A097"/>
                          </a:solidFill>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173492560"/>
                  </a:ext>
                </a:extLst>
              </a:tr>
              <a:tr h="324273">
                <a:tc>
                  <a:txBody>
                    <a:bodyPr/>
                    <a:lstStyle/>
                    <a:p>
                      <a:pPr>
                        <a:defRPr sz="900">
                          <a:latin typeface="Nexa Bold"/>
                        </a:defRPr>
                      </a:pPr>
                      <a:r>
                        <a:t>President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9.46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324273">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324273">
                <a:tc>
                  <a:txBody>
                    <a:bodyPr/>
                    <a:lstStyle/>
                    <a:p>
                      <a:pPr>
                        <a:defRPr sz="900">
                          <a:latin typeface="Nexa Bold"/>
                        </a:defRPr>
                      </a:pPr>
                      <a:r>
                        <a:t>Soignon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324273">
                <a:tc>
                  <a:txBody>
                    <a:bodyPr/>
                    <a:lstStyle/>
                    <a:p>
                      <a:pPr>
                        <a:defRPr sz="900">
                          <a:latin typeface="Nexa Bold"/>
                        </a:defRPr>
                      </a:pPr>
                      <a:r>
                        <a:t>Caprice Des Dieux</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324273">
                <a:tc>
                  <a:txBody>
                    <a:bodyPr/>
                    <a:lstStyle/>
                    <a:p>
                      <a:pPr>
                        <a:defRPr sz="900">
                          <a:latin typeface="Nexa Bold"/>
                        </a:defRPr>
                      </a:pPr>
                      <a:r>
                        <a:t>La Vache Qui Rit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324273">
                <a:tc>
                  <a:txBody>
                    <a:bodyPr/>
                    <a:lstStyle/>
                    <a:p>
                      <a:pPr>
                        <a:defRPr sz="900">
                          <a:latin typeface="Nexa Bold"/>
                        </a:defRPr>
                      </a:pPr>
                      <a:r>
                        <a:t>Kiri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324273">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324273">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90513292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NATIONAL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Kiri</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72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70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Brebis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5690243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NATIONAL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La Vache Qui Rit</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Brebis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76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9448225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NATIONAL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Boursin</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35.06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Brebis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0506002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NATIONAL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Bel</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14.38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Brebis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23.95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26.39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26.07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188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123</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1230591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Carrefour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Kiri</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Brebis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84706708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Carrefour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La Vache Qui Rit</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Brebis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81680285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Carrefour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Boursin</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34.60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Brebis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8412253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Carrefour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Bel</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14.29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Brebis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254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450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26.78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Alternative Vegetale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345956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Intermarche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Kiri</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65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56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98018404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Intermarche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La Vache Qui Rit</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80</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9697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5"/>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648547">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18.55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48547">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21.34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648547">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25.94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648547">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33.65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648547">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31.57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7</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Aperitif | NATIONAL</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0456">
                <a:tc>
                  <a:txBody>
                    <a:bodyPr/>
                    <a:lstStyle/>
                    <a:p>
                      <a:pPr>
                        <a:defRPr sz="900">
                          <a:latin typeface="Nexa Bold"/>
                        </a:defRPr>
                      </a:pPr>
                      <a:r>
                        <a:t>Apericube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540456">
                <a:tc>
                  <a:txBody>
                    <a:bodyPr/>
                    <a:lstStyle/>
                    <a:p>
                      <a:pPr>
                        <a:defRPr sz="900">
                          <a:latin typeface="Nexa Bold"/>
                        </a:defRPr>
                      </a:pPr>
                      <a:r>
                        <a:t>Aperivrais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20.15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540456">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35.06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540456">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25.94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540456">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540456">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29.95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150587654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Intermarche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Boursin</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35.67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91664459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Sales and Growth By Segment | Intermarche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Category Evolution Analysis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6" name="T1">
            <a:extLst>
              <a:ext uri="{FF2B5EF4-FFF2-40B4-BE49-F238E27FC236}">
                <a16:creationId xmlns:a16="http://schemas.microsoft.com/office/drawing/2014/main" id="{E3D1B17E-A897-7F84-60F9-AB461F6B9960}"/>
              </a:ext>
            </a:extLst>
          </p:cNvPr>
          <p:cNvGraphicFramePr>
            <a:graphicFrameLocks noGrp="1"/>
          </p:cNvGraphicFramePr>
          <p:nvPr>
            <p:extLst>
              <p:ext uri="{D42A27DB-BD31-4B8C-83A1-F6EECF244321}">
                <p14:modId xmlns:p14="http://schemas.microsoft.com/office/powerpoint/2010/main" val="3920538990"/>
              </p:ext>
            </p:extLst>
          </p:nvPr>
        </p:nvGraphicFramePr>
        <p:xfrm>
          <a:off x="546796" y="1096167"/>
          <a:ext cx="8099997" cy="3772831"/>
        </p:xfrm>
        <a:graphic>
          <a:graphicData uri="http://schemas.openxmlformats.org/drawingml/2006/table">
            <a:tbl>
              <a:tblPr firstRow="1" bandRow="1">
                <a:tableStyleId>{5C22544A-7EE6-4342-B048-85BDC9FD1C3A}</a:tableStyleId>
              </a:tblPr>
              <a:tblGrid>
                <a:gridCol w="1034723">
                  <a:extLst>
                    <a:ext uri="{9D8B030D-6E8A-4147-A177-3AD203B41FA5}">
                      <a16:colId xmlns:a16="http://schemas.microsoft.com/office/drawing/2014/main" val="2374043349"/>
                    </a:ext>
                  </a:extLst>
                </a:gridCol>
                <a:gridCol w="1220365">
                  <a:extLst>
                    <a:ext uri="{9D8B030D-6E8A-4147-A177-3AD203B41FA5}">
                      <a16:colId xmlns:a16="http://schemas.microsoft.com/office/drawing/2014/main" val="8673104"/>
                    </a:ext>
                  </a:extLst>
                </a:gridCol>
                <a:gridCol w="578068">
                  <a:extLst>
                    <a:ext uri="{9D8B030D-6E8A-4147-A177-3AD203B41FA5}">
                      <a16:colId xmlns:a16="http://schemas.microsoft.com/office/drawing/2014/main" val="252781202"/>
                    </a:ext>
                  </a:extLst>
                </a:gridCol>
                <a:gridCol w="578068">
                  <a:extLst>
                    <a:ext uri="{9D8B030D-6E8A-4147-A177-3AD203B41FA5}">
                      <a16:colId xmlns:a16="http://schemas.microsoft.com/office/drawing/2014/main" val="2728348551"/>
                    </a:ext>
                  </a:extLst>
                </a:gridCol>
                <a:gridCol w="578068">
                  <a:extLst>
                    <a:ext uri="{9D8B030D-6E8A-4147-A177-3AD203B41FA5}">
                      <a16:colId xmlns:a16="http://schemas.microsoft.com/office/drawing/2014/main" val="3986833195"/>
                    </a:ext>
                  </a:extLst>
                </a:gridCol>
                <a:gridCol w="578068">
                  <a:extLst>
                    <a:ext uri="{9D8B030D-6E8A-4147-A177-3AD203B41FA5}">
                      <a16:colId xmlns:a16="http://schemas.microsoft.com/office/drawing/2014/main" val="3569845168"/>
                    </a:ext>
                  </a:extLst>
                </a:gridCol>
                <a:gridCol w="1220365">
                  <a:extLst>
                    <a:ext uri="{9D8B030D-6E8A-4147-A177-3AD203B41FA5}">
                      <a16:colId xmlns:a16="http://schemas.microsoft.com/office/drawing/2014/main" val="3685967911"/>
                    </a:ext>
                  </a:extLst>
                </a:gridCol>
                <a:gridCol w="578068">
                  <a:extLst>
                    <a:ext uri="{9D8B030D-6E8A-4147-A177-3AD203B41FA5}">
                      <a16:colId xmlns:a16="http://schemas.microsoft.com/office/drawing/2014/main" val="1383093630"/>
                    </a:ext>
                  </a:extLst>
                </a:gridCol>
                <a:gridCol w="578068">
                  <a:extLst>
                    <a:ext uri="{9D8B030D-6E8A-4147-A177-3AD203B41FA5}">
                      <a16:colId xmlns:a16="http://schemas.microsoft.com/office/drawing/2014/main" val="569093160"/>
                    </a:ext>
                  </a:extLst>
                </a:gridCol>
                <a:gridCol w="578068">
                  <a:extLst>
                    <a:ext uri="{9D8B030D-6E8A-4147-A177-3AD203B41FA5}">
                      <a16:colId xmlns:a16="http://schemas.microsoft.com/office/drawing/2014/main" val="1158239260"/>
                    </a:ext>
                  </a:extLst>
                </a:gridCol>
                <a:gridCol w="578068">
                  <a:extLst>
                    <a:ext uri="{9D8B030D-6E8A-4147-A177-3AD203B41FA5}">
                      <a16:colId xmlns:a16="http://schemas.microsoft.com/office/drawing/2014/main" val="2683319297"/>
                    </a:ext>
                  </a:extLst>
                </a:gridCol>
              </a:tblGrid>
              <a:tr h="245039">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r>
                        <a:rPr lang="en-US" sz="900" b="0" dirty="0">
                          <a:solidFill>
                            <a:schemeClr val="tx2"/>
                          </a:solidFill>
                          <a:latin typeface="Nexa Bold" panose="00000800000000000000" pitchFamily="2" charset="0"/>
                        </a:rPr>
                        <a:t>Total</a:t>
                      </a:r>
                    </a:p>
                  </a:txBody>
                  <a:tcPr marL="68580" marR="68580" marT="6858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27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b="1">
                          <a:solidFill>
                            <a:srgbClr val="575555"/>
                          </a:solidFill>
                          <a:latin typeface="Nexa Bold"/>
                        </a:defRPr>
                      </a:pPr>
                      <a:r>
                        <a:t>Bel</a:t>
                      </a:r>
                    </a:p>
                  </a:txBody>
                  <a:tcPr marL="68580" marR="68580" marT="68580" marB="34290">
                    <a:lnL w="12700" cap="flat" cmpd="sng" algn="ctr">
                      <a:solidFill>
                        <a:schemeClr val="bg1"/>
                      </a:solid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endParaRPr lang="en-GB"/>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1" i="0">
                        <a:solidFill>
                          <a:schemeClr val="tx2"/>
                        </a:solidFill>
                        <a:latin typeface="+mj-lt"/>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19696080"/>
                  </a:ext>
                </a:extLst>
              </a:tr>
              <a:tr h="478410">
                <a:tc>
                  <a:txBody>
                    <a:bodyPr/>
                    <a:lstStyle/>
                    <a:p>
                      <a:endParaRPr lang="en-US" sz="80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/Vol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Volume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/Vol IYA</a:t>
                      </a:r>
                    </a:p>
                  </a:txBody>
                  <a:tcPr marL="68580" marR="68580" marT="68580" marB="3429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7813">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H" sz="800">
                        <a:solidFill>
                          <a:srgbClr val="00A097"/>
                        </a:solidFill>
                        <a:latin typeface="Nexa Book" panose="00000400000000000000" pitchFamily="50"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14.73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7813">
                <a:tc>
                  <a:txBody>
                    <a:bodyPr/>
                    <a:lstStyle/>
                    <a:p>
                      <a:pPr>
                        <a:defRPr sz="800">
                          <a:latin typeface="Nexa Bold"/>
                        </a:defRPr>
                      </a:pPr>
                      <a:r>
                        <a:t>Rape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7813">
                <a:tc>
                  <a:txBody>
                    <a:bodyPr/>
                    <a:lstStyle/>
                    <a:p>
                      <a:pPr>
                        <a:defRPr sz="800">
                          <a:latin typeface="Nexa Bold"/>
                        </a:defRPr>
                      </a:pPr>
                      <a:r>
                        <a:t>Salade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134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125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7813">
                <a:tc>
                  <a:txBody>
                    <a:bodyPr/>
                    <a:lstStyle/>
                    <a:p>
                      <a:pPr>
                        <a:defRPr sz="800">
                          <a:latin typeface="Nexa Bold"/>
                        </a:defRPr>
                      </a:pPr>
                      <a:r>
                        <a:t>Classique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94239132"/>
                  </a:ext>
                </a:extLst>
              </a:tr>
              <a:tr h="217813">
                <a:tc>
                  <a:txBody>
                    <a:bodyPr/>
                    <a:lstStyle/>
                    <a:p>
                      <a:pPr>
                        <a:defRPr sz="800">
                          <a:latin typeface="Nexa Bold"/>
                        </a:defRPr>
                      </a:pPr>
                      <a:r>
                        <a:t>Bloc</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141</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140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28.86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02493471"/>
                  </a:ext>
                </a:extLst>
              </a:tr>
              <a:tr h="217813">
                <a:tc>
                  <a:txBody>
                    <a:bodyPr/>
                    <a:lstStyle/>
                    <a:p>
                      <a:pPr>
                        <a:defRPr sz="800">
                          <a:latin typeface="Nexa Bold"/>
                        </a:defRPr>
                      </a:pPr>
                      <a:r>
                        <a:t>Specialite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74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73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101</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r h="217813">
                <a:tc>
                  <a:txBody>
                    <a:bodyPr/>
                    <a:lstStyle/>
                    <a:p>
                      <a:pPr>
                        <a:defRPr sz="800">
                          <a:latin typeface="Nexa Bold"/>
                        </a:defRPr>
                      </a:pPr>
                      <a:r>
                        <a:t>Frais A Tartiner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90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15.67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86214828"/>
                  </a:ext>
                </a:extLst>
              </a:tr>
              <a:tr h="217813">
                <a:tc>
                  <a:txBody>
                    <a:bodyPr/>
                    <a:lstStyle/>
                    <a:p>
                      <a:pPr>
                        <a:defRPr sz="800">
                          <a:latin typeface="Nexa Bold"/>
                        </a:defRPr>
                      </a:pPr>
                      <a:r>
                        <a:t>Chevre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78989001"/>
                  </a:ext>
                </a:extLst>
              </a:tr>
              <a:tr h="217813">
                <a:tc>
                  <a:txBody>
                    <a:bodyPr/>
                    <a:lstStyle/>
                    <a:p>
                      <a:pPr>
                        <a:defRPr sz="800">
                          <a:latin typeface="Nexa Bold"/>
                        </a:defRPr>
                      </a:pPr>
                      <a:r>
                        <a:t>Enfant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1395813"/>
                  </a:ext>
                </a:extLst>
              </a:tr>
              <a:tr h="217813">
                <a:tc>
                  <a:txBody>
                    <a:bodyPr/>
                    <a:lstStyle/>
                    <a:p>
                      <a:pPr>
                        <a:defRPr sz="800">
                          <a:latin typeface="Nexa Bold"/>
                        </a:defRPr>
                      </a:pPr>
                      <a:r>
                        <a:t>Tranche A Froid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r>
                        <a:t>85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27.51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113</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9028174"/>
                  </a:ext>
                </a:extLst>
              </a:tr>
              <a:tr h="217813">
                <a:tc>
                  <a:txBody>
                    <a:bodyPr/>
                    <a:lstStyle/>
                    <a:p>
                      <a:pPr>
                        <a:defRPr sz="800">
                          <a:latin typeface="Nexa Bold"/>
                        </a:defRPr>
                      </a:pPr>
                      <a:r>
                        <a:t>Pate Persillee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106</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26108160"/>
                  </a:ext>
                </a:extLst>
              </a:tr>
              <a:tr h="217813">
                <a:tc>
                  <a:txBody>
                    <a:bodyPr/>
                    <a:lstStyle/>
                    <a:p>
                      <a:pPr>
                        <a:defRPr sz="800">
                          <a:latin typeface="Nexa Bold"/>
                        </a:defRPr>
                      </a:pPr>
                      <a:r>
                        <a:t>Aperitif</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00A097"/>
                          </a:solidFill>
                          <a:latin typeface="Nexa Book"/>
                        </a:defRPr>
                      </a:pPr>
                      <a:r>
                        <a:t>112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26697536"/>
                  </a:ext>
                </a:extLst>
              </a:tr>
              <a:tr h="217813">
                <a:tc>
                  <a:txBody>
                    <a:bodyPr/>
                    <a:lstStyle/>
                    <a:p>
                      <a:pPr>
                        <a:defRPr sz="800">
                          <a:latin typeface="Nexa Bold"/>
                        </a:defRPr>
                      </a:pPr>
                      <a:r>
                        <a:t>Ingredient A Chaud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97</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108</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74390663"/>
                  </a:ext>
                </a:extLst>
              </a:tr>
              <a:tr h="217813">
                <a:tc>
                  <a:txBody>
                    <a:bodyPr/>
                    <a:lstStyle/>
                    <a:p>
                      <a:pPr>
                        <a:defRPr sz="800">
                          <a:latin typeface="Nexa Bold"/>
                        </a:defRPr>
                      </a:pPr>
                      <a:r>
                        <a:t>Dessert</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01918570"/>
                  </a:ext>
                </a:extLst>
              </a:tr>
            </a:tbl>
          </a:graphicData>
        </a:graphic>
      </p:graphicFrame>
      <p:graphicFrame>
        <p:nvGraphicFramePr>
          <p:cNvPr id="8" name="T2-C1">
            <a:extLst>
              <a:ext uri="{FF2B5EF4-FFF2-40B4-BE49-F238E27FC236}">
                <a16:creationId xmlns:a16="http://schemas.microsoft.com/office/drawing/2014/main" id="{2F6B651A-D28F-618D-747D-33FD80B604F9}"/>
              </a:ext>
            </a:extLst>
          </p:cNvPr>
          <p:cNvGraphicFramePr>
            <a:graphicFrameLocks/>
          </p:cNvGraphicFramePr>
          <p:nvPr>
            <p:extLst>
              <p:ext uri="{D42A27DB-BD31-4B8C-83A1-F6EECF244321}">
                <p14:modId xmlns:p14="http://schemas.microsoft.com/office/powerpoint/2010/main" val="3417751500"/>
              </p:ext>
            </p:extLst>
          </p:nvPr>
        </p:nvGraphicFramePr>
        <p:xfrm>
          <a:off x="1597118" y="1806222"/>
          <a:ext cx="1237618" cy="30627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2-C1">
            <a:extLst>
              <a:ext uri="{FF2B5EF4-FFF2-40B4-BE49-F238E27FC236}">
                <a16:creationId xmlns:a16="http://schemas.microsoft.com/office/drawing/2014/main" id="{A682ADE7-3DB8-E2F3-6BFE-C4FB5628ED4E}"/>
              </a:ext>
            </a:extLst>
          </p:cNvPr>
          <p:cNvGraphicFramePr>
            <a:graphicFrameLocks/>
          </p:cNvGraphicFramePr>
          <p:nvPr>
            <p:extLst>
              <p:ext uri="{D42A27DB-BD31-4B8C-83A1-F6EECF244321}">
                <p14:modId xmlns:p14="http://schemas.microsoft.com/office/powerpoint/2010/main" val="2464142263"/>
              </p:ext>
            </p:extLst>
          </p:nvPr>
        </p:nvGraphicFramePr>
        <p:xfrm>
          <a:off x="5127346" y="1806221"/>
          <a:ext cx="1237618" cy="3062774"/>
        </p:xfrm>
        <a:graphic>
          <a:graphicData uri="http://schemas.openxmlformats.org/drawingml/2006/chart">
            <c:chart xmlns:c="http://schemas.openxmlformats.org/drawingml/2006/chart" xmlns:r="http://schemas.openxmlformats.org/officeDocument/2006/relationships" r:id="rId7"/>
          </a:graphicData>
        </a:graphic>
      </p:graphicFrame>
      <p:sp>
        <p:nvSpPr>
          <p:cNvPr id="2" name="Date Placeholder 1">
            <a:extLst>
              <a:ext uri="{FF2B5EF4-FFF2-40B4-BE49-F238E27FC236}">
                <a16:creationId xmlns:a16="http://schemas.microsoft.com/office/drawing/2014/main" id="{6ED220E5-A23A-8681-21A2-7BB93EB4F59A}"/>
              </a:ext>
            </a:extLst>
          </p:cNvPr>
          <p:cNvSpPr>
            <a:spLocks noGrp="1"/>
          </p:cNvSpPr>
          <p:nvPr>
            <p:ph type="dt" sz="half" idx="14"/>
          </p:nvPr>
        </p:nvSpPr>
        <p:spPr/>
        <p:txBody>
          <a:bodyPr/>
          <a:lstStyle/>
          <a:p>
            <a:fld id="{C0A22E03-C6A8-4B7E-97B3-BCF9A2DA52DA}" type="datetime1">
              <a:rPr lang="en-US" smtClean="0"/>
              <a:t>9/11/2025</a:t>
            </a:fld>
            <a:endParaRPr lang="en-US"/>
          </a:p>
        </p:txBody>
      </p:sp>
      <p:graphicFrame>
        <p:nvGraphicFramePr>
          <p:cNvPr id="7" name="Table 11">
            <a:extLst>
              <a:ext uri="{FF2B5EF4-FFF2-40B4-BE49-F238E27FC236}">
                <a16:creationId xmlns:a16="http://schemas.microsoft.com/office/drawing/2014/main" id="{98BAA812-0D83-C59C-5D4B-7BCA79D02559}"/>
              </a:ext>
            </a:extLst>
          </p:cNvPr>
          <p:cNvGraphicFramePr>
            <a:graphicFrameLocks noGrp="1"/>
          </p:cNvGraphicFramePr>
          <p:nvPr>
            <p:extLst>
              <p:ext uri="{D42A27DB-BD31-4B8C-83A1-F6EECF244321}">
                <p14:modId xmlns:p14="http://schemas.microsoft.com/office/powerpoint/2010/main" val="1623878353"/>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94206471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Total Fromage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Category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Kiri</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205815179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Total Fromage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Category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La Vache Qui Rit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30061674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Total Fromage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Category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Boursin</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264214990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Total Fromage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Category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Bel</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14.50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14.73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14.29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77802155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Soft Cheese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Sector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Kiri</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163327435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Soft Cheese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Sector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La Vache Qui Rit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14328972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Soft Cheese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Sector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Boursin</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147077517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Soft Cheese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Sector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Bel</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2415028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5"/>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648547">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19.61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107009242"/>
                  </a:ext>
                </a:extLst>
              </a:tr>
              <a:tr h="648547">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21.99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648547">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31.32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648547">
                <a:tc>
                  <a:txBody>
                    <a:bodyPr/>
                    <a:lstStyle/>
                    <a:p>
                      <a:pPr>
                        <a:defRPr sz="900">
                          <a:latin typeface="Nexa Bold"/>
                        </a:defRPr>
                      </a:pPr>
                      <a:r>
                        <a:t>Lactalis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36.97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648547">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35.43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8</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Aperitif | Carrefour</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405342">
                <a:tc>
                  <a:txBody>
                    <a:bodyPr/>
                    <a:lstStyle/>
                    <a:p>
                      <a:pPr>
                        <a:defRPr sz="900">
                          <a:latin typeface="Nexa Bold"/>
                        </a:defRPr>
                      </a:pPr>
                      <a:r>
                        <a:t>Apericube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85908743"/>
                  </a:ext>
                </a:extLst>
              </a:tr>
              <a:tr h="405342">
                <a:tc>
                  <a:txBody>
                    <a:bodyPr/>
                    <a:lstStyle/>
                    <a:p>
                      <a:pPr>
                        <a:defRPr sz="900">
                          <a:latin typeface="Nexa Bold"/>
                        </a:defRPr>
                      </a:pPr>
                      <a:r>
                        <a:t>Aperivrais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21.38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676734682"/>
                  </a:ext>
                </a:extLst>
              </a:tr>
              <a:tr h="405342">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34.6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405342">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31.32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405342">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26.96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405342">
                <a:tc>
                  <a:txBody>
                    <a:bodyPr/>
                    <a:lstStyle/>
                    <a:p>
                      <a:pPr>
                        <a:defRPr sz="900">
                          <a:latin typeface="Nexa Bold"/>
                        </a:defRPr>
                      </a:pPr>
                      <a:r>
                        <a:t>O'Tapas Apero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33.27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405342">
                <a:tc>
                  <a:txBody>
                    <a:bodyPr/>
                    <a:lstStyle/>
                    <a:p>
                      <a:pPr>
                        <a:defRPr sz="900">
                          <a:latin typeface="Nexa Bold"/>
                        </a:defRPr>
                      </a:pPr>
                      <a:r>
                        <a:t>Leerdammer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41.88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405342">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28.95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103455067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Aperitif</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Sector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Boursin</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35.16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34.60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35.67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18138497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Aperitif</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Sector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Bel</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19.54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19.61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154103398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Ingredient A Chaud</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Sector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La Vache Qui Rit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38931882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Ingredient A Chaud</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Sector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Boursin</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57329931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Ingredient A Chaud</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C00000"/>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Sector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Bel</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00A097"/>
                          </a:solidFill>
                          <a:latin typeface="Nexa Book"/>
                        </a:defRPr>
                      </a:pPr>
                      <a:r>
                        <a:t>124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81057257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Enfant</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Segment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Kiri</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245777755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Enfant</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Segment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La Vache Qui Rit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10.22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216353949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Enfant</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105</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Segment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Bel</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12.58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236607171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Frais A Tartiner</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Segment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Kiri</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16.92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00A097"/>
                          </a:solidFill>
                          <a:latin typeface="Nexa Book"/>
                        </a:defRPr>
                      </a:pPr>
                      <a:r>
                        <a:t>115</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280701298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Frais A Tartiner</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Segment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La Vache Qui Rit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endParaRP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171233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50689948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&lt;98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a:t>
                      </a:r>
                      <a:r>
                        <a:rPr lang="en-US" sz="800" b="0" err="1">
                          <a:latin typeface="Nexa Book" panose="00000400000000000000" pitchFamily="50" charset="0"/>
                          <a:ea typeface="Open Sans" panose="020B0606030504020204" pitchFamily="34" charset="0"/>
                          <a:cs typeface="Open Sans" panose="020B0606030504020204" pitchFamily="34" charset="0"/>
                        </a:rPr>
                        <a:t>Ix</a:t>
                      </a: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00615227"/>
              </p:ext>
            </p:extLst>
          </p:nvPr>
        </p:nvGraphicFramePr>
        <p:xfrm>
          <a:off x="537399" y="1136619"/>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8673104"/>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tblGrid>
              <a:tr h="360000">
                <a:tc>
                  <a:txBody>
                    <a:bodyPr/>
                    <a:lstStyle/>
                    <a:p>
                      <a:r>
                        <a:rPr lang="en-US" sz="800">
                          <a:solidFill>
                            <a:schemeClr val="tx2"/>
                          </a:solidFill>
                          <a:latin typeface="+mj-lt"/>
                        </a:rPr>
                        <a:t>Top</a:t>
                      </a:r>
                    </a:p>
                    <a:p>
                      <a:r>
                        <a:rPr lang="en-US" sz="800">
                          <a:solidFill>
                            <a:schemeClr val="tx2"/>
                          </a:solidFill>
                          <a:latin typeface="+mj-lt"/>
                        </a:rPr>
                        <a:t>Manufacturers</a:t>
                      </a: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800" dirty="0">
                          <a:solidFill>
                            <a:schemeClr val="tx2"/>
                          </a:solidFill>
                          <a:latin typeface="+mj-lt"/>
                        </a:rPr>
                        <a:t>LY DYA</a:t>
                      </a:r>
                    </a:p>
                    <a:p>
                      <a:pPr algn="ctr"/>
                      <a:r>
                        <a:rPr lang="en-US" sz="800" dirty="0">
                          <a:solidFill>
                            <a:schemeClr val="tx2"/>
                          </a:solidFill>
                          <a:latin typeface="+mj-lt"/>
                        </a:rPr>
                        <a:t> </a:t>
                      </a:r>
                      <a:r>
                        <a:rPr lang="en-US" sz="800" b="0" dirty="0">
                          <a:solidFill>
                            <a:schemeClr val="tx2"/>
                          </a:solidFill>
                          <a:latin typeface="+mj-lt"/>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810684">
                <a:tc>
                  <a:txBody>
                    <a:bodyPr/>
                    <a:lstStyle/>
                    <a:p>
                      <a:pPr>
                        <a:defRPr sz="900">
                          <a:latin typeface="Nexa Bold"/>
                        </a:defRPr>
                      </a:pPr>
                      <a:r>
                        <a:t>Bel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19.48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3026263703"/>
                  </a:ext>
                </a:extLst>
              </a:tr>
              <a:tr h="810684">
                <a:tc>
                  <a:txBody>
                    <a:bodyPr/>
                    <a:lstStyle/>
                    <a:p>
                      <a:pPr>
                        <a:defRPr sz="900">
                          <a:latin typeface="Nexa Bold"/>
                        </a:defRPr>
                      </a:pPr>
                      <a:r>
                        <a:t>Savencia</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23.42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467206710"/>
                  </a:ext>
                </a:extLst>
              </a:tr>
              <a:tr h="810684">
                <a:tc>
                  <a:txBody>
                    <a:bodyPr/>
                    <a:lstStyle/>
                    <a:p>
                      <a:pPr>
                        <a:defRPr sz="900">
                          <a:latin typeface="Nexa Bold"/>
                        </a:defRPr>
                      </a:pPr>
                      <a:r>
                        <a:t>Mdd</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19.78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4056983389"/>
                  </a:ext>
                </a:extLst>
              </a:tr>
              <a:tr h="810684">
                <a:tc>
                  <a:txBody>
                    <a:bodyPr/>
                    <a:lstStyle/>
                    <a:p>
                      <a:pPr>
                        <a:defRPr sz="900">
                          <a:latin typeface="Nexa Bold"/>
                        </a:defRPr>
                      </a:pPr>
                      <a:r>
                        <a:t>Others</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tc>
                  <a:txBody>
                    <a:bodyPr/>
                    <a:lstStyle/>
                    <a:p>
                      <a:pPr algn="ctr" fontAlgn="b"/>
                      <a:endParaRPr lang="en-US"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pPr>
                      <a:r>
                        <a:t>32.71</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FFFFFF"/>
                    </a:solidFill>
                  </a:tcPr>
                </a:tc>
                <a:extLst>
                  <a:ext uri="{0D108BD9-81ED-4DB2-BD59-A6C34878D82A}">
                    <a16:rowId xmlns:a16="http://schemas.microsoft.com/office/drawing/2014/main" val="2311489057"/>
                  </a:ext>
                </a:extLst>
              </a:tr>
            </a:tbl>
          </a:graphicData>
        </a:graphic>
      </p:graphicFrame>
      <p:sp>
        <p:nvSpPr>
          <p:cNvPr id="2" name="Footer Placeholder 1">
            <a:extLst>
              <a:ext uri="{FF2B5EF4-FFF2-40B4-BE49-F238E27FC236}">
                <a16:creationId xmlns:a16="http://schemas.microsoft.com/office/drawing/2014/main" id="{039C28BB-A541-EE49-B9A8-23F865EBBE63}"/>
              </a:ext>
            </a:extLst>
          </p:cNvPr>
          <p:cNvSpPr>
            <a:spLocks noGrp="1"/>
          </p:cNvSpPr>
          <p:nvPr>
            <p:ph type="ftr" sz="quarter" idx="15"/>
          </p:nvPr>
        </p:nvSpPr>
        <p:spPr>
          <a:xfrm>
            <a:off x="546969" y="4970700"/>
            <a:ext cx="6451742" cy="174151"/>
          </a:xfrm>
        </p:spPr>
        <p:txBody>
          <a:bodyPr/>
          <a:lstStyle/>
          <a:p>
            <a:endParaRPr lang="en-US"/>
          </a:p>
        </p:txBody>
      </p:sp>
      <p:sp>
        <p:nvSpPr>
          <p:cNvPr id="7" name="source">
            <a:extLst>
              <a:ext uri="{FF2B5EF4-FFF2-40B4-BE49-F238E27FC236}">
                <a16:creationId xmlns:a16="http://schemas.microsoft.com/office/drawing/2014/main" id="{928D698C-A348-7A45-9AC5-9EEB4C120DB7}"/>
              </a:ext>
            </a:extLst>
          </p:cNvPr>
          <p:cNvSpPr>
            <a:spLocks noGrp="1"/>
          </p:cNvSpPr>
          <p:nvPr>
            <p:ph type="sldNum" sz="quarter" idx="16"/>
          </p:nvPr>
        </p:nvSpPr>
        <p:spPr>
          <a:xfrm>
            <a:off x="8640762" y="4972050"/>
            <a:ext cx="369965" cy="172800"/>
          </a:xfrm>
        </p:spPr>
        <p:txBody>
          <a:bodyPr/>
          <a:lstStyle/>
          <a:p>
            <a:fld id="{62CFC926-C77D-44D8-8B39-9E85B1026AC2}" type="slidenum">
              <a:rPr lang="nl-BE"/>
              <a:pPr/>
              <a:t>9</a:t>
            </a:fld>
            <a:endParaRPr lang="nl-BE"/>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r>
              <a:rPr lang="en-US"/>
              <a:t>Share and Growth By Companies/Brands | Aperitif | Intermarche</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p:spPr>
        <p:txBody>
          <a:bodyPr/>
          <a:lstStyle/>
          <a:p>
            <a:r>
              <a:rPr lang="en-US" dirty="0">
                <a:highlight>
                  <a:srgbClr val="FFFF00"/>
                </a:highlight>
              </a:rPr>
              <a:t>Share and Growth by Manufacturer/Brands</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693365037"/>
              </p:ext>
            </p:extLst>
          </p:nvPr>
        </p:nvGraphicFramePr>
        <p:xfrm>
          <a:off x="2314214" y="1503572"/>
          <a:ext cx="721521" cy="32356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T1-C1">
            <a:extLst>
              <a:ext uri="{FF2B5EF4-FFF2-40B4-BE49-F238E27FC236}">
                <a16:creationId xmlns:a16="http://schemas.microsoft.com/office/drawing/2014/main" id="{7F30AADC-3E43-4C45-9F24-19ADDF70B62F}"/>
              </a:ext>
            </a:extLst>
          </p:cNvPr>
          <p:cNvGraphicFramePr>
            <a:graphicFrameLocks noChangeAspect="1"/>
          </p:cNvGraphicFramePr>
          <p:nvPr>
            <p:extLst>
              <p:ext uri="{D42A27DB-BD31-4B8C-83A1-F6EECF244321}">
                <p14:modId xmlns:p14="http://schemas.microsoft.com/office/powerpoint/2010/main" val="4044117593"/>
              </p:ext>
            </p:extLst>
          </p:nvPr>
        </p:nvGraphicFramePr>
        <p:xfrm>
          <a:off x="1559667" y="1507334"/>
          <a:ext cx="676129" cy="323190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 Placeholder 3">
            <a:extLst>
              <a:ext uri="{FF2B5EF4-FFF2-40B4-BE49-F238E27FC236}">
                <a16:creationId xmlns:a16="http://schemas.microsoft.com/office/drawing/2014/main" id="{4AD7A360-3129-2B47-AA58-2BC4E41F0E41}"/>
              </a:ext>
            </a:extLst>
          </p:cNvPr>
          <p:cNvSpPr txBox="1">
            <a:spLocks/>
          </p:cNvSpPr>
          <p:nvPr/>
        </p:nvSpPr>
        <p:spPr>
          <a:xfrm>
            <a:off x="8482246" y="628187"/>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83">
              <a:defRPr/>
            </a:pPr>
            <a:endParaRPr lang="en-US" sz="1800" b="0">
              <a:latin typeface="Nexa Book" panose="00000400000000000000" pitchFamily="50" charset="0"/>
            </a:endParaRPr>
          </a:p>
        </p:txBody>
      </p:sp>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3119667068"/>
              </p:ext>
            </p:extLst>
          </p:nvPr>
        </p:nvGraphicFramePr>
        <p:xfrm>
          <a:off x="4644564" y="1135904"/>
          <a:ext cx="3996000" cy="3602736"/>
        </p:xfrm>
        <a:graphic>
          <a:graphicData uri="http://schemas.openxmlformats.org/drawingml/2006/table">
            <a:tbl>
              <a:tblPr firstRow="1" bandRow="1">
                <a:tableStyleId>{5C22544A-7EE6-4342-B048-85BDC9FD1C3A}</a:tableStyleId>
              </a:tblPr>
              <a:tblGrid>
                <a:gridCol w="1008000">
                  <a:extLst>
                    <a:ext uri="{9D8B030D-6E8A-4147-A177-3AD203B41FA5}">
                      <a16:colId xmlns:a16="http://schemas.microsoft.com/office/drawing/2014/main" val="2374043349"/>
                    </a:ext>
                  </a:extLst>
                </a:gridCol>
                <a:gridCol w="828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360000">
                <a:tc>
                  <a:txBody>
                    <a:bodyPr/>
                    <a:lstStyle/>
                    <a:p>
                      <a:r>
                        <a:rPr lang="en-US" sz="800" b="1">
                          <a:solidFill>
                            <a:schemeClr val="tx2"/>
                          </a:solidFill>
                          <a:latin typeface="+mj-lt"/>
                        </a:rPr>
                        <a:t>Top </a:t>
                      </a:r>
                    </a:p>
                    <a:p>
                      <a:r>
                        <a:rPr lang="en-US" sz="800" b="1">
                          <a:solidFill>
                            <a:schemeClr val="tx2"/>
                          </a:solidFill>
                          <a:latin typeface="+mj-lt"/>
                        </a:rPr>
                        <a:t>Brands</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Value Share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P3M DYA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a:solidFill>
                            <a:srgbClr val="575555"/>
                          </a:solidFill>
                          <a:latin typeface="Nexa Bold"/>
                        </a:defRPr>
                      </a:pPr>
                      <a: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mj-lt"/>
                        </a:rPr>
                        <a:t>IYA</a:t>
                      </a:r>
                    </a:p>
                  </a:txBody>
                  <a:tcPr marL="68580" marR="68580" marT="6858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0456">
                <a:tc>
                  <a:txBody>
                    <a:bodyPr/>
                    <a:lstStyle/>
                    <a:p>
                      <a:pPr>
                        <a:defRPr sz="900">
                          <a:latin typeface="Nexa Bold"/>
                        </a:defRPr>
                      </a:pPr>
                      <a:r>
                        <a:t>Apericube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17.83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819674815"/>
                  </a:ext>
                </a:extLst>
              </a:tr>
              <a:tr h="540456">
                <a:tc>
                  <a:txBody>
                    <a:bodyPr/>
                    <a:lstStyle/>
                    <a:p>
                      <a:pPr>
                        <a:defRPr sz="900">
                          <a:latin typeface="Nexa Bold"/>
                        </a:defRPr>
                      </a:pPr>
                      <a:r>
                        <a:t>Aperivrais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07009242"/>
                  </a:ext>
                </a:extLst>
              </a:tr>
              <a:tr h="540456">
                <a:tc>
                  <a:txBody>
                    <a:bodyPr/>
                    <a:lstStyle/>
                    <a:p>
                      <a:pPr>
                        <a:defRPr sz="900">
                          <a:latin typeface="Nexa Bold"/>
                        </a:defRPr>
                      </a:pPr>
                      <a:r>
                        <a:t>Boursin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35.67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544784034"/>
                  </a:ext>
                </a:extLst>
              </a:tr>
              <a:tr h="540456">
                <a:tc>
                  <a:txBody>
                    <a:bodyPr/>
                    <a:lstStyle/>
                    <a:p>
                      <a:pPr>
                        <a:defRPr sz="900">
                          <a:latin typeface="Nexa Bold"/>
                        </a:defRPr>
                      </a:pPr>
                      <a:r>
                        <a:t>St Moret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26.97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37674508"/>
                  </a:ext>
                </a:extLst>
              </a:tr>
              <a:tr h="540456">
                <a:tc>
                  <a:txBody>
                    <a:bodyPr/>
                    <a:lstStyle/>
                    <a:p>
                      <a:pPr>
                        <a:defRPr sz="900">
                          <a:latin typeface="Nexa Bold"/>
                        </a:defRPr>
                      </a:pPr>
                      <a:r>
                        <a:t>Private Label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19.78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4114958032"/>
                  </a:ext>
                </a:extLst>
              </a:tr>
              <a:tr h="540456">
                <a:tc>
                  <a:txBody>
                    <a:bodyPr/>
                    <a:lstStyle/>
                    <a:p>
                      <a:pPr>
                        <a:defRPr sz="900">
                          <a:latin typeface="Nexa Bold"/>
                        </a:defRPr>
                      </a:pPr>
                      <a:r>
                        <a:t>Others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32.71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C00000"/>
                          </a:solidFill>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194679829"/>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4035056273"/>
              </p:ext>
            </p:extLst>
          </p:nvPr>
        </p:nvGraphicFramePr>
        <p:xfrm>
          <a:off x="5682426" y="1507504"/>
          <a:ext cx="770339" cy="322398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 name="T1-C1">
            <a:extLst>
              <a:ext uri="{FF2B5EF4-FFF2-40B4-BE49-F238E27FC236}">
                <a16:creationId xmlns:a16="http://schemas.microsoft.com/office/drawing/2014/main" id="{D496125F-1032-DD6E-7DF7-18EE8950C9CF}"/>
              </a:ext>
            </a:extLst>
          </p:cNvPr>
          <p:cNvGraphicFramePr>
            <a:graphicFrameLocks noChangeAspect="1"/>
          </p:cNvGraphicFramePr>
          <p:nvPr>
            <p:extLst>
              <p:ext uri="{D42A27DB-BD31-4B8C-83A1-F6EECF244321}">
                <p14:modId xmlns:p14="http://schemas.microsoft.com/office/powerpoint/2010/main" val="1555055634"/>
              </p:ext>
            </p:extLst>
          </p:nvPr>
        </p:nvGraphicFramePr>
        <p:xfrm>
          <a:off x="3105184" y="1503571"/>
          <a:ext cx="668280" cy="322791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4E871FA1-C59D-321B-4F6B-21C892C04351}"/>
              </a:ext>
            </a:extLst>
          </p:cNvPr>
          <p:cNvGraphicFramePr>
            <a:graphicFrameLocks noChangeAspect="1"/>
          </p:cNvGraphicFramePr>
          <p:nvPr>
            <p:extLst>
              <p:ext uri="{D42A27DB-BD31-4B8C-83A1-F6EECF244321}">
                <p14:modId xmlns:p14="http://schemas.microsoft.com/office/powerpoint/2010/main" val="1373922089"/>
              </p:ext>
            </p:extLst>
          </p:nvPr>
        </p:nvGraphicFramePr>
        <p:xfrm>
          <a:off x="6492740" y="1514458"/>
          <a:ext cx="670234" cy="3217028"/>
        </p:xfrm>
        <a:graphic>
          <a:graphicData uri="http://schemas.openxmlformats.org/drawingml/2006/chart">
            <c:chart xmlns:c="http://schemas.openxmlformats.org/drawingml/2006/chart" xmlns:r="http://schemas.openxmlformats.org/officeDocument/2006/relationships" r:id="rId7"/>
          </a:graphicData>
        </a:graphic>
      </p:graphicFrame>
      <p:sp>
        <p:nvSpPr>
          <p:cNvPr id="8" name="Date Placeholder 7">
            <a:extLst>
              <a:ext uri="{FF2B5EF4-FFF2-40B4-BE49-F238E27FC236}">
                <a16:creationId xmlns:a16="http://schemas.microsoft.com/office/drawing/2014/main" id="{CAB4BFA7-80F3-E23C-3E3C-3509CE881E42}"/>
              </a:ext>
            </a:extLst>
          </p:cNvPr>
          <p:cNvSpPr>
            <a:spLocks noGrp="1"/>
          </p:cNvSpPr>
          <p:nvPr>
            <p:ph type="dt" sz="half" idx="14"/>
          </p:nvPr>
        </p:nvSpPr>
        <p:spPr/>
        <p:txBody>
          <a:bodyPr/>
          <a:lstStyle/>
          <a:p>
            <a:fld id="{8FB39A4C-ECF4-44E1-B0E5-9C29C98B9C51}" type="datetime1">
              <a:rPr lang="en-US" smtClean="0"/>
              <a:t>9/11/2025</a:t>
            </a:fld>
            <a:endParaRPr lang="en-US"/>
          </a:p>
        </p:txBody>
      </p:sp>
    </p:spTree>
    <p:extLst>
      <p:ext uri="{BB962C8B-B14F-4D97-AF65-F5344CB8AC3E}">
        <p14:creationId xmlns:p14="http://schemas.microsoft.com/office/powerpoint/2010/main" val="257691849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Frais A Tartiner</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Segment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Boursin</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84474897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Frais A Tartiner</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FF8080"/>
                          </a:solidFill>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Segment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Bel</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15.67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243471409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Salade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Segment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Boursin</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20.20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415500083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think-cell data - do not delete" hidden="1">
            <a:extLst>
              <a:ext uri="{FF2B5EF4-FFF2-40B4-BE49-F238E27FC236}">
                <a16:creationId xmlns:a16="http://schemas.microsoft.com/office/drawing/2014/main" id="{7346A7BA-0D1B-46C3-A22C-92E95787153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8" name="think-cell data - do not delete" hidden="1">
                        <a:extLst>
                          <a:ext uri="{FF2B5EF4-FFF2-40B4-BE49-F238E27FC236}">
                            <a16:creationId xmlns:a16="http://schemas.microsoft.com/office/drawing/2014/main" id="{7346A7BA-0D1B-46C3-A22C-92E95787153F}"/>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9" name="Table 11">
            <a:extLst>
              <a:ext uri="{FF2B5EF4-FFF2-40B4-BE49-F238E27FC236}">
                <a16:creationId xmlns:a16="http://schemas.microsoft.com/office/drawing/2014/main" id="{FD8858A7-B960-B1CF-6E07-BB28A8626443}"/>
              </a:ext>
            </a:extLst>
          </p:cNvPr>
          <p:cNvGraphicFramePr>
            <a:graphicFrameLocks noGrp="1"/>
          </p:cNvGraphicFramePr>
          <p:nvPr>
            <p:extLst>
              <p:ext uri="{D42A27DB-BD31-4B8C-83A1-F6EECF244321}">
                <p14:modId xmlns:p14="http://schemas.microsoft.com/office/powerpoint/2010/main" val="476067698"/>
              </p:ext>
            </p:extLst>
          </p:nvPr>
        </p:nvGraphicFramePr>
        <p:xfrm>
          <a:off x="6615762" y="4770131"/>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chemeClr val="accent2">
                        <a:lumMod val="60000"/>
                        <a:lumOff val="40000"/>
                      </a:schemeClr>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chemeClr val="accent2">
                        <a:lumMod val="75000"/>
                      </a:schemeClr>
                    </a:solidFill>
                  </a:tcPr>
                </a:tc>
                <a:extLst>
                  <a:ext uri="{0D108BD9-81ED-4DB2-BD59-A6C34878D82A}">
                    <a16:rowId xmlns:a16="http://schemas.microsoft.com/office/drawing/2014/main" val="2734807937"/>
                  </a:ext>
                </a:extLst>
              </a:tr>
            </a:tbl>
          </a:graphicData>
        </a:graphic>
      </p:graphicFrame>
      <p:graphicFrame>
        <p:nvGraphicFramePr>
          <p:cNvPr id="21" name="T1">
            <a:extLst>
              <a:ext uri="{FF2B5EF4-FFF2-40B4-BE49-F238E27FC236}">
                <a16:creationId xmlns:a16="http://schemas.microsoft.com/office/drawing/2014/main" id="{C7FA5988-BB26-439B-B1D2-EAA0CFB5C5AA}"/>
              </a:ext>
            </a:extLst>
          </p:cNvPr>
          <p:cNvGraphicFramePr>
            <a:graphicFrameLocks noGrp="1"/>
          </p:cNvGraphicFramePr>
          <p:nvPr>
            <p:extLst>
              <p:ext uri="{D42A27DB-BD31-4B8C-83A1-F6EECF244321}">
                <p14:modId xmlns:p14="http://schemas.microsoft.com/office/powerpoint/2010/main" val="1954582783"/>
              </p:ext>
            </p:extLst>
          </p:nvPr>
        </p:nvGraphicFramePr>
        <p:xfrm>
          <a:off x="546970" y="1152000"/>
          <a:ext cx="4278400" cy="3597795"/>
        </p:xfrm>
        <a:graphic>
          <a:graphicData uri="http://schemas.openxmlformats.org/drawingml/2006/table">
            <a:tbl>
              <a:tblPr firstRow="1" bandRow="1">
                <a:tableStyleId>{5C22544A-7EE6-4342-B048-85BDC9FD1C3A}</a:tableStyleId>
              </a:tblPr>
              <a:tblGrid>
                <a:gridCol w="678400">
                  <a:extLst>
                    <a:ext uri="{9D8B030D-6E8A-4147-A177-3AD203B41FA5}">
                      <a16:colId xmlns:a16="http://schemas.microsoft.com/office/drawing/2014/main" val="2374043349"/>
                    </a:ext>
                  </a:extLst>
                </a:gridCol>
                <a:gridCol w="720000">
                  <a:extLst>
                    <a:ext uri="{9D8B030D-6E8A-4147-A177-3AD203B41FA5}">
                      <a16:colId xmlns:a16="http://schemas.microsoft.com/office/drawing/2014/main" val="588806734"/>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986833195"/>
                    </a:ext>
                  </a:extLst>
                </a:gridCol>
                <a:gridCol w="720000">
                  <a:extLst>
                    <a:ext uri="{9D8B030D-6E8A-4147-A177-3AD203B41FA5}">
                      <a16:colId xmlns:a16="http://schemas.microsoft.com/office/drawing/2014/main" val="1216373929"/>
                    </a:ext>
                  </a:extLst>
                </a:gridCol>
              </a:tblGrid>
              <a:tr h="263365">
                <a:tc>
                  <a:txBody>
                    <a:bodyPr/>
                    <a:lstStyle/>
                    <a:p>
                      <a:endParaRPr lang="en-US" sz="800">
                        <a:solidFill>
                          <a:schemeClr val="tx2"/>
                        </a:solidFill>
                        <a:latin typeface="+mj-lt"/>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5">
                  <a:txBody>
                    <a:bodyPr/>
                    <a:lstStyle/>
                    <a:p>
                      <a:pPr algn="ctr">
                        <a:defRPr sz="800">
                          <a:solidFill>
                            <a:srgbClr val="575555"/>
                          </a:solidFill>
                          <a:latin typeface="Nexa Bold"/>
                        </a:defRPr>
                      </a:pPr>
                      <a:r>
                        <a:t>Salade</a:t>
                      </a: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latin typeface="+mj-lt"/>
                        </a:rPr>
                        <a:t>T</a:t>
                      </a:r>
                      <a:r>
                        <a:rPr lang="en-US" sz="800" b="0">
                          <a:solidFill>
                            <a:schemeClr val="tx2"/>
                          </a:solidFill>
                          <a:highlight>
                            <a:srgbClr val="FF0000"/>
                          </a:highlight>
                          <a:latin typeface="+mj-lt"/>
                        </a:rPr>
                        <a:t>otal Category</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highlight>
                          <a:srgbClr val="FF0000"/>
                        </a:highlight>
                        <a:latin typeface="+mj-lt"/>
                      </a:endParaRPr>
                    </a:p>
                  </a:txBody>
                  <a:tcPr marL="36000" marR="36000" marT="36000" marB="36000">
                    <a:lnL w="1905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53285099"/>
                  </a:ext>
                </a:extLst>
              </a:tr>
              <a:tr h="366608">
                <a:tc>
                  <a:txBody>
                    <a:bodyPr/>
                    <a:lstStyle/>
                    <a:p>
                      <a:endParaRPr lang="en-US" sz="800">
                        <a:solidFill>
                          <a:schemeClr val="tx2"/>
                        </a:solidFill>
                        <a:latin typeface="Nexa Bold" panose="00000800000000000000" pitchFamily="2" charset="0"/>
                      </a:endParaRPr>
                    </a:p>
                  </a:txBody>
                  <a:tcPr marL="36000" marR="36000" marT="36000" marB="3600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Value Sales '000 000 €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b="1">
                          <a:solidFill>
                            <a:srgbClr val="575555"/>
                          </a:solidFill>
                          <a:latin typeface="Nexa Bold"/>
                        </a:defRPr>
                      </a:pPr>
                      <a:r>
                        <a:t>Av Price/Vol (€)</a:t>
                      </a:r>
                    </a:p>
                  </a:txBody>
                  <a:tcPr marL="36000" marR="36000" marT="36000" marB="3600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6000">
                    <a:lnL w="19050" cap="flat" cmpd="sng" algn="ctr">
                      <a:solidFill>
                        <a:schemeClr val="bg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989274">
                <a:tc>
                  <a:txBody>
                    <a:bodyPr/>
                    <a:lstStyle/>
                    <a:p>
                      <a:pP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31680262"/>
                  </a:ext>
                </a:extLst>
              </a:tr>
              <a:tr h="989274">
                <a:tc>
                  <a:txBody>
                    <a:bodyPr/>
                    <a:lstStyle/>
                    <a:p>
                      <a:pPr>
                        <a:defRPr sz="800">
                          <a:latin typeface="Nexa Bold"/>
                        </a:defRPr>
                      </a:pPr>
                      <a:r>
                        <a:t>Carrefour</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91853784"/>
                  </a:ext>
                </a:extLst>
              </a:tr>
              <a:tr h="989274">
                <a:tc>
                  <a:txBody>
                    <a:bodyPr/>
                    <a:lstStyle/>
                    <a:p>
                      <a:pPr>
                        <a:defRPr sz="800">
                          <a:latin typeface="Nexa Bold"/>
                        </a:defRPr>
                      </a:pPr>
                      <a:r>
                        <a:t>Intermarche</a:t>
                      </a:r>
                    </a:p>
                  </a:txBody>
                  <a:tcPr marL="7144" marR="7144" marT="7144"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endParaRPr lang="en-US" sz="900" b="0">
                        <a:solidFill>
                          <a:schemeClr val="tx1"/>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solidFill>
                            <a:srgbClr val="B2DFDC"/>
                          </a:solidFill>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6807004"/>
                  </a:ext>
                </a:extLst>
              </a:tr>
            </a:tbl>
          </a:graphicData>
        </a:graphic>
      </p:graphicFrame>
      <p:sp>
        <p:nvSpPr>
          <p:cNvPr id="5" name="Footer Placeholder 4">
            <a:extLst>
              <a:ext uri="{FF2B5EF4-FFF2-40B4-BE49-F238E27FC236}">
                <a16:creationId xmlns:a16="http://schemas.microsoft.com/office/drawing/2014/main" id="{3A38F30D-EAC3-733B-2B6D-FEB5B190701D}"/>
              </a:ext>
            </a:extLst>
          </p:cNvPr>
          <p:cNvSpPr>
            <a:spLocks noGrp="1"/>
          </p:cNvSpPr>
          <p:nvPr>
            <p:ph type="ftr" sz="quarter" idx="15"/>
          </p:nvPr>
        </p:nvSpPr>
        <p:spPr>
          <a:xfrm>
            <a:off x="546969" y="4970700"/>
            <a:ext cx="6451742" cy="174151"/>
          </a:xfrm>
        </p:spPr>
        <p:txBody>
          <a:bodyPr/>
          <a:lstStyle/>
          <a:p>
            <a:pPr lvl="0"/>
            <a:endParaRPr lang="en-US" noProof="0"/>
          </a:p>
        </p:txBody>
      </p:sp>
      <p:sp>
        <p:nvSpPr>
          <p:cNvPr id="3" name="Slide Number Placeholder 2">
            <a:extLst>
              <a:ext uri="{FF2B5EF4-FFF2-40B4-BE49-F238E27FC236}">
                <a16:creationId xmlns:a16="http://schemas.microsoft.com/office/drawing/2014/main" id="{654A7D94-8622-17A2-406F-255AE31FC01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14" name="Text Placeholder 13">
            <a:extLst>
              <a:ext uri="{FF2B5EF4-FFF2-40B4-BE49-F238E27FC236}">
                <a16:creationId xmlns:a16="http://schemas.microsoft.com/office/drawing/2014/main" id="{35E8F1CE-AD0B-47EC-B496-EBAE23AD62ED}"/>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6" name="Head1">
            <a:extLst>
              <a:ext uri="{FF2B5EF4-FFF2-40B4-BE49-F238E27FC236}">
                <a16:creationId xmlns:a16="http://schemas.microsoft.com/office/drawing/2014/main" id="{6FC65DE6-2C58-481E-BDDE-36B69770DA09}"/>
              </a:ext>
            </a:extLst>
          </p:cNvPr>
          <p:cNvSpPr>
            <a:spLocks noGrp="1"/>
          </p:cNvSpPr>
          <p:nvPr>
            <p:ph type="body" sz="quarter" idx="18"/>
          </p:nvPr>
        </p:nvSpPr>
        <p:spPr>
          <a:xfrm>
            <a:off x="503238" y="774000"/>
            <a:ext cx="8136762" cy="360000"/>
          </a:xfrm>
        </p:spPr>
        <p:txBody>
          <a:bodyPr/>
          <a:lstStyle/>
          <a:p>
            <a:pPr>
              <a:defRPr sz="1200">
                <a:latin typeface="Nexa Bold"/>
              </a:defRPr>
            </a:pPr>
            <a:r>
              <a:t>Share and Growth By Retailer | Total Segment | P3M</a:t>
            </a:r>
          </a:p>
        </p:txBody>
      </p:sp>
      <p:sp>
        <p:nvSpPr>
          <p:cNvPr id="4" name="Title 3">
            <a:extLst>
              <a:ext uri="{FF2B5EF4-FFF2-40B4-BE49-F238E27FC236}">
                <a16:creationId xmlns:a16="http://schemas.microsoft.com/office/drawing/2014/main" id="{CBD249FA-FC74-49F6-8E91-79569674609C}"/>
              </a:ext>
            </a:extLst>
          </p:cNvPr>
          <p:cNvSpPr>
            <a:spLocks noGrp="1"/>
          </p:cNvSpPr>
          <p:nvPr>
            <p:ph type="title"/>
          </p:nvPr>
        </p:nvSpPr>
        <p:spPr>
          <a:xfrm>
            <a:off x="504000" y="-1"/>
            <a:ext cx="8136000" cy="771525"/>
          </a:xfrm>
          <a:noFill/>
        </p:spPr>
        <p:txBody>
          <a:bodyPr vert="horz"/>
          <a:lstStyle/>
          <a:p>
            <a:pPr>
              <a:defRPr sz="1600">
                <a:latin typeface="Nexa Bold"/>
              </a:defRPr>
            </a:pPr>
            <a:r>
              <a:rPr lang="en-US" dirty="0">
                <a:highlight>
                  <a:srgbClr val="FFFF00"/>
                </a:highlight>
              </a:rPr>
              <a:t>Share and Growth by Retailer/Channel</a:t>
            </a:r>
            <a:r>
              <a:rPr lang="fr-CH"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9" name="T1-C2">
            <a:extLst>
              <a:ext uri="{FF2B5EF4-FFF2-40B4-BE49-F238E27FC236}">
                <a16:creationId xmlns:a16="http://schemas.microsoft.com/office/drawing/2014/main" id="{DC363333-B0A5-4CDB-895B-E400670F60EB}"/>
              </a:ext>
            </a:extLst>
          </p:cNvPr>
          <p:cNvGraphicFramePr>
            <a:graphicFrameLocks noChangeAspect="1"/>
          </p:cNvGraphicFramePr>
          <p:nvPr>
            <p:extLst>
              <p:ext uri="{D42A27DB-BD31-4B8C-83A1-F6EECF244321}">
                <p14:modId xmlns:p14="http://schemas.microsoft.com/office/powerpoint/2010/main" val="3438412286"/>
              </p:ext>
            </p:extLst>
          </p:nvPr>
        </p:nvGraphicFramePr>
        <p:xfrm>
          <a:off x="1962461" y="1782500"/>
          <a:ext cx="692080" cy="2952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4" name="T2">
            <a:extLst>
              <a:ext uri="{FF2B5EF4-FFF2-40B4-BE49-F238E27FC236}">
                <a16:creationId xmlns:a16="http://schemas.microsoft.com/office/drawing/2014/main" id="{0AF796C6-72AA-6340-8060-93F62CA4E488}"/>
              </a:ext>
            </a:extLst>
          </p:cNvPr>
          <p:cNvGraphicFramePr>
            <a:graphicFrameLocks noGrp="1"/>
          </p:cNvGraphicFramePr>
          <p:nvPr>
            <p:extLst>
              <p:ext uri="{D42A27DB-BD31-4B8C-83A1-F6EECF244321}">
                <p14:modId xmlns:p14="http://schemas.microsoft.com/office/powerpoint/2010/main" val="797413584"/>
              </p:ext>
            </p:extLst>
          </p:nvPr>
        </p:nvGraphicFramePr>
        <p:xfrm>
          <a:off x="5040448" y="1152000"/>
          <a:ext cx="3600000" cy="3604146"/>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3973625901"/>
                    </a:ext>
                  </a:extLst>
                </a:gridCol>
                <a:gridCol w="720000">
                  <a:extLst>
                    <a:ext uri="{9D8B030D-6E8A-4147-A177-3AD203B41FA5}">
                      <a16:colId xmlns:a16="http://schemas.microsoft.com/office/drawing/2014/main" val="252781202"/>
                    </a:ext>
                  </a:extLst>
                </a:gridCol>
                <a:gridCol w="720000">
                  <a:extLst>
                    <a:ext uri="{9D8B030D-6E8A-4147-A177-3AD203B41FA5}">
                      <a16:colId xmlns:a16="http://schemas.microsoft.com/office/drawing/2014/main" val="4162334268"/>
                    </a:ext>
                  </a:extLst>
                </a:gridCol>
                <a:gridCol w="720000">
                  <a:extLst>
                    <a:ext uri="{9D8B030D-6E8A-4147-A177-3AD203B41FA5}">
                      <a16:colId xmlns:a16="http://schemas.microsoft.com/office/drawing/2014/main" val="3273743300"/>
                    </a:ext>
                  </a:extLst>
                </a:gridCol>
                <a:gridCol w="720000">
                  <a:extLst>
                    <a:ext uri="{9D8B030D-6E8A-4147-A177-3AD203B41FA5}">
                      <a16:colId xmlns:a16="http://schemas.microsoft.com/office/drawing/2014/main" val="1430571851"/>
                    </a:ext>
                  </a:extLst>
                </a:gridCol>
              </a:tblGrid>
              <a:tr h="275444">
                <a:tc gridSpan="5">
                  <a:txBody>
                    <a:bodyPr/>
                    <a:lstStyle/>
                    <a:p>
                      <a:pPr algn="ctr">
                        <a:defRPr sz="800">
                          <a:solidFill>
                            <a:srgbClr val="575555"/>
                          </a:solidFill>
                          <a:latin typeface="Nexa Bold"/>
                        </a:defRPr>
                      </a:pPr>
                      <a:r>
                        <a:t>Bel</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a:solidFill>
                            <a:schemeClr val="tx2"/>
                          </a:solidFill>
                          <a:highlight>
                            <a:srgbClr val="FFFF00"/>
                          </a:highlight>
                          <a:latin typeface="Nexa Bold" panose="00000800000000000000" pitchFamily="2" charset="0"/>
                        </a:rPr>
                        <a:t>Client</a:t>
                      </a: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0">
                        <a:solidFill>
                          <a:schemeClr val="tx2"/>
                        </a:solidFill>
                        <a:latin typeface="+mj-lt"/>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i="0">
                        <a:solidFill>
                          <a:schemeClr val="tx2"/>
                        </a:solidFill>
                        <a:latin typeface="Nexa Bold" panose="00000800000000000000" pitchFamily="2" charset="0"/>
                      </a:endParaRPr>
                    </a:p>
                  </a:txBody>
                  <a:tcPr marL="68580" marR="68580" marT="68580" marB="34290">
                    <a:lnL w="19050" cap="flat" cmpd="sng" algn="ctr">
                      <a:noFill/>
                      <a:prstDash val="solid"/>
                      <a:round/>
                      <a:headEnd type="none" w="med" len="med"/>
                      <a:tailEnd type="none" w="med" len="med"/>
                    </a:lnL>
                    <a:lnR w="1905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b="1">
                        <a:solidFill>
                          <a:schemeClr val="tx2"/>
                        </a:solidFill>
                        <a:latin typeface="+mj-lt"/>
                      </a:endParaRPr>
                    </a:p>
                  </a:txBody>
                  <a:tcPr marL="68580" marR="68580" marT="68580" marB="34290">
                    <a:lnL w="19050" cap="flat" cmpd="sng" algn="ctr">
                      <a:noFill/>
                      <a:prstDash val="solid"/>
                      <a:round/>
                      <a:headEnd type="none" w="med" len="med"/>
                      <a:tailEnd type="none" w="med" len="med"/>
                    </a:lnL>
                    <a:lnR w="9525" cap="flat" cmpd="sng" algn="ctr">
                      <a:noFill/>
                      <a:prstDash val="sysDot"/>
                      <a:round/>
                      <a:headEnd type="none" w="med" len="med"/>
                      <a:tailEnd type="none" w="med" len="med"/>
                    </a:lnR>
                    <a:lnT w="9525" cap="flat" cmpd="sng" algn="ctr">
                      <a:noFill/>
                      <a:prstDash val="sysDot"/>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61232832"/>
                  </a:ext>
                </a:extLst>
              </a:tr>
              <a:tr h="355642">
                <a:tc>
                  <a:txBody>
                    <a:bodyPr/>
                    <a:lstStyle/>
                    <a:p>
                      <a:pPr algn="ctr">
                        <a:defRPr sz="800" b="1">
                          <a:solidFill>
                            <a:srgbClr val="575555"/>
                          </a:solidFill>
                          <a:latin typeface="Nexa Bold"/>
                        </a:defRPr>
                      </a:pPr>
                      <a:r>
                        <a:t>Value Sales '000 000 €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err="1">
                          <a:solidFill>
                            <a:schemeClr val="tx2"/>
                          </a:solidFill>
                          <a:latin typeface="Nexa Bold" panose="00000800000000000000" pitchFamily="2" charset="0"/>
                        </a:rPr>
                        <a:t>WoB</a:t>
                      </a:r>
                      <a:r>
                        <a:rPr lang="en-US" sz="800" b="1">
                          <a:solidFill>
                            <a:schemeClr val="tx2"/>
                          </a:solidFill>
                          <a:latin typeface="Nexa Bold" panose="00000800000000000000" pitchFamily="2" charset="0"/>
                        </a:rPr>
                        <a:t> (</a:t>
                      </a:r>
                      <a:r>
                        <a:rPr lang="en-US" sz="800" b="1" kern="1200">
                          <a:solidFill>
                            <a:schemeClr val="tx2"/>
                          </a:solidFill>
                          <a:latin typeface="Nexa Bold" panose="00000800000000000000" pitchFamily="2" charset="0"/>
                          <a:ea typeface="+mn-ea"/>
                          <a:cs typeface="+mn-cs"/>
                        </a:rPr>
                        <a:t>%</a:t>
                      </a: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a:solidFill>
                            <a:schemeClr val="tx2"/>
                          </a:solidFill>
                          <a:latin typeface="Nexa Bold" panose="00000800000000000000" pitchFamily="2" charset="0"/>
                        </a:rPr>
                        <a:t>(%)</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t>Av Price/Vol (€)</a:t>
                      </a:r>
                    </a:p>
                  </a:txBody>
                  <a:tcPr marL="36000" marR="36000" marT="3600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Avg Price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/Kg </a:t>
                      </a:r>
                      <a:r>
                        <a:rPr lang="en-US" sz="800" b="1">
                          <a:solidFill>
                            <a:schemeClr val="tx2"/>
                          </a:solidFill>
                          <a:latin typeface="Nexa Bold" panose="00000800000000000000" pitchFamily="2" charset="0"/>
                        </a:rPr>
                        <a:t>IYA</a:t>
                      </a:r>
                    </a:p>
                  </a:txBody>
                  <a:tcPr marL="36000" marR="36000" marT="36000" marB="34290">
                    <a:lnL w="19050" cap="flat" cmpd="sng" algn="ctr">
                      <a:solidFill>
                        <a:schemeClr val="bg1"/>
                      </a:solidFill>
                      <a:prstDash val="solid"/>
                      <a:round/>
                      <a:headEnd type="none" w="med" len="med"/>
                      <a:tailEnd type="none" w="med" len="med"/>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575555"/>
                          </a:solidFill>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2399961724"/>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18.04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FF8080"/>
                          </a:solidFill>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3055984361"/>
                  </a:ext>
                </a:extLst>
              </a:tr>
              <a:tr h="991020">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fontAlgn="b"/>
                      <a:endParaRPr lang="en-GB" sz="9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latin typeface="Nexa Book"/>
                        </a:defRPr>
                      </a:pPr>
                      <a:r>
                        <a:t>20.20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tc>
                  <a:txBody>
                    <a:bodyPr/>
                    <a:lstStyle/>
                    <a:p>
                      <a:pPr algn="ctr">
                        <a:defRPr sz="800">
                          <a:solidFill>
                            <a:srgbClr val="B2DFDC"/>
                          </a:solidFill>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9525" cap="flat" cmpd="sng" algn="ctr">
                      <a:no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alpha val="50000"/>
                      </a:schemeClr>
                    </a:solidFill>
                  </a:tcPr>
                </a:tc>
                <a:extLst>
                  <a:ext uri="{0D108BD9-81ED-4DB2-BD59-A6C34878D82A}">
                    <a16:rowId xmlns:a16="http://schemas.microsoft.com/office/drawing/2014/main" val="173760740"/>
                  </a:ext>
                </a:extLst>
              </a:tr>
            </a:tbl>
          </a:graphicData>
        </a:graphic>
      </p:graphicFrame>
      <p:graphicFrame>
        <p:nvGraphicFramePr>
          <p:cNvPr id="56" name="T2-C1">
            <a:extLst>
              <a:ext uri="{FF2B5EF4-FFF2-40B4-BE49-F238E27FC236}">
                <a16:creationId xmlns:a16="http://schemas.microsoft.com/office/drawing/2014/main" id="{F7F24E6C-12AE-439F-A0E3-B0C57AA64F47}"/>
              </a:ext>
            </a:extLst>
          </p:cNvPr>
          <p:cNvGraphicFramePr>
            <a:graphicFrameLocks noChangeAspect="1"/>
          </p:cNvGraphicFramePr>
          <p:nvPr>
            <p:extLst>
              <p:ext uri="{D42A27DB-BD31-4B8C-83A1-F6EECF244321}">
                <p14:modId xmlns:p14="http://schemas.microsoft.com/office/powerpoint/2010/main" val="981603128"/>
              </p:ext>
            </p:extLst>
          </p:nvPr>
        </p:nvGraphicFramePr>
        <p:xfrm>
          <a:off x="5775036" y="1790700"/>
          <a:ext cx="708070" cy="2952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 name="T1-C2">
            <a:extLst>
              <a:ext uri="{FF2B5EF4-FFF2-40B4-BE49-F238E27FC236}">
                <a16:creationId xmlns:a16="http://schemas.microsoft.com/office/drawing/2014/main" id="{62FC9BFF-6897-5D18-D47F-EF674FD3AD9E}"/>
              </a:ext>
            </a:extLst>
          </p:cNvPr>
          <p:cNvGraphicFramePr>
            <a:graphicFrameLocks noChangeAspect="1"/>
          </p:cNvGraphicFramePr>
          <p:nvPr>
            <p:extLst>
              <p:ext uri="{D42A27DB-BD31-4B8C-83A1-F6EECF244321}">
                <p14:modId xmlns:p14="http://schemas.microsoft.com/office/powerpoint/2010/main" val="1752463717"/>
              </p:ext>
            </p:extLst>
          </p:nvPr>
        </p:nvGraphicFramePr>
        <p:xfrm>
          <a:off x="1232031" y="1782122"/>
          <a:ext cx="692080" cy="29520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T1-C2">
            <a:extLst>
              <a:ext uri="{FF2B5EF4-FFF2-40B4-BE49-F238E27FC236}">
                <a16:creationId xmlns:a16="http://schemas.microsoft.com/office/drawing/2014/main" id="{77BAB414-AD53-3CA8-026E-76FAFB77FA01}"/>
              </a:ext>
            </a:extLst>
          </p:cNvPr>
          <p:cNvGraphicFramePr>
            <a:graphicFrameLocks noChangeAspect="1"/>
          </p:cNvGraphicFramePr>
          <p:nvPr>
            <p:extLst>
              <p:ext uri="{D42A27DB-BD31-4B8C-83A1-F6EECF244321}">
                <p14:modId xmlns:p14="http://schemas.microsoft.com/office/powerpoint/2010/main" val="3482724951"/>
              </p:ext>
            </p:extLst>
          </p:nvPr>
        </p:nvGraphicFramePr>
        <p:xfrm>
          <a:off x="5055907" y="1788029"/>
          <a:ext cx="692490"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0" name="Chart 9">
            <a:extLst>
              <a:ext uri="{FF2B5EF4-FFF2-40B4-BE49-F238E27FC236}">
                <a16:creationId xmlns:a16="http://schemas.microsoft.com/office/drawing/2014/main" id="{99D06A6F-750F-D9D3-5171-5E272FF00306}"/>
              </a:ext>
            </a:extLst>
          </p:cNvPr>
          <p:cNvGraphicFramePr/>
          <p:nvPr>
            <p:extLst>
              <p:ext uri="{D42A27DB-BD31-4B8C-83A1-F6EECF244321}">
                <p14:modId xmlns:p14="http://schemas.microsoft.com/office/powerpoint/2010/main" val="3014933555"/>
              </p:ext>
            </p:extLst>
          </p:nvPr>
        </p:nvGraphicFramePr>
        <p:xfrm>
          <a:off x="2660790" y="1790888"/>
          <a:ext cx="720000"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1" name="Chart 10">
            <a:extLst>
              <a:ext uri="{FF2B5EF4-FFF2-40B4-BE49-F238E27FC236}">
                <a16:creationId xmlns:a16="http://schemas.microsoft.com/office/drawing/2014/main" id="{9F1C35C6-D0AD-82C5-EB52-5916CAB8F76A}"/>
              </a:ext>
            </a:extLst>
          </p:cNvPr>
          <p:cNvGraphicFramePr/>
          <p:nvPr>
            <p:extLst>
              <p:ext uri="{D42A27DB-BD31-4B8C-83A1-F6EECF244321}">
                <p14:modId xmlns:p14="http://schemas.microsoft.com/office/powerpoint/2010/main" val="4208500219"/>
              </p:ext>
            </p:extLst>
          </p:nvPr>
        </p:nvGraphicFramePr>
        <p:xfrm>
          <a:off x="6474120" y="1791266"/>
          <a:ext cx="720000" cy="2952000"/>
        </p:xfrm>
        <a:graphic>
          <a:graphicData uri="http://schemas.openxmlformats.org/drawingml/2006/chart">
            <c:chart xmlns:c="http://schemas.openxmlformats.org/drawingml/2006/chart" xmlns:r="http://schemas.openxmlformats.org/officeDocument/2006/relationships" r:id="rId11"/>
          </a:graphicData>
        </a:graphic>
      </p:graphicFrame>
      <p:sp>
        <p:nvSpPr>
          <p:cNvPr id="6" name="Date Placeholder 5">
            <a:extLst>
              <a:ext uri="{FF2B5EF4-FFF2-40B4-BE49-F238E27FC236}">
                <a16:creationId xmlns:a16="http://schemas.microsoft.com/office/drawing/2014/main" id="{884720DE-CB3C-BC4A-C7E2-788EC524733E}"/>
              </a:ext>
            </a:extLst>
          </p:cNvPr>
          <p:cNvSpPr>
            <a:spLocks noGrp="1"/>
          </p:cNvSpPr>
          <p:nvPr>
            <p:ph type="dt" sz="half" idx="14"/>
          </p:nvPr>
        </p:nvSpPr>
        <p:spPr/>
        <p:txBody>
          <a:bodyPr/>
          <a:lstStyle/>
          <a:p>
            <a:fld id="{B859DAA6-EF4B-4DA7-B3CA-21A4D903ED02}" type="datetime1">
              <a:rPr lang="en-US" smtClean="0"/>
              <a:t>9/11/2025</a:t>
            </a:fld>
            <a:endParaRPr lang="en-US"/>
          </a:p>
        </p:txBody>
      </p:sp>
    </p:spTree>
    <p:extLst>
      <p:ext uri="{BB962C8B-B14F-4D97-AF65-F5344CB8AC3E}">
        <p14:creationId xmlns:p14="http://schemas.microsoft.com/office/powerpoint/2010/main" val="419882521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170732766"/>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Total Fromage | RETAILER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29"/>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276133">
                <a:tc>
                  <a:txBody>
                    <a:bodyPr/>
                    <a:lstStyle/>
                    <a:p>
                      <a:pPr algn="ctr">
                        <a:defRPr sz="900">
                          <a:latin typeface="Nexa Book (Body)"/>
                        </a:defRPr>
                      </a:pPr>
                      <a:r>
                        <a:rPr sz="900">
                          <a:latin typeface="Nexa Book (Body)"/>
                        </a:rPr>
                        <a:t>1</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Label/Intermarche</a:t>
                      </a:r>
                    </a:p>
                  </a:txBody>
                  <a:tcPr marL="36000" marR="36000" marT="4763" marB="0" anchor="ctr">
                    <a:solidFill>
                      <a:srgbClr val="FFBFBF"/>
                    </a:solidFill>
                  </a:tcPr>
                </a:tc>
                <a:extLst>
                  <a:ext uri="{0D108BD9-81ED-4DB2-BD59-A6C34878D82A}">
                    <a16:rowId xmlns:a16="http://schemas.microsoft.com/office/drawing/2014/main" val="3518559538"/>
                  </a:ext>
                </a:extLst>
              </a:tr>
              <a:tr h="276133">
                <a:tc>
                  <a:txBody>
                    <a:bodyPr/>
                    <a:lstStyle/>
                    <a:p>
                      <a:pPr algn="ctr">
                        <a:defRPr sz="900">
                          <a:latin typeface="Nexa Book (Body)"/>
                        </a:defRPr>
                      </a:pPr>
                      <a:r>
                        <a:rPr sz="900">
                          <a:latin typeface="Nexa Book (Body)"/>
                        </a:rPr>
                        <a:t>2</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Label/Carrefour</a:t>
                      </a:r>
                    </a:p>
                  </a:txBody>
                  <a:tcPr marL="36000" marR="36000" marT="4763" marB="0" anchor="ctr">
                    <a:solidFill>
                      <a:srgbClr val="FFBFBF"/>
                    </a:solidFill>
                  </a:tcPr>
                </a:tc>
                <a:extLst>
                  <a:ext uri="{0D108BD9-81ED-4DB2-BD59-A6C34878D82A}">
                    <a16:rowId xmlns:a16="http://schemas.microsoft.com/office/drawing/2014/main" val="3886752891"/>
                  </a:ext>
                </a:extLst>
              </a:tr>
              <a:tr h="276133">
                <a:tc>
                  <a:txBody>
                    <a:bodyPr/>
                    <a:lstStyle/>
                    <a:p>
                      <a:pPr algn="ctr">
                        <a:defRPr sz="900">
                          <a:latin typeface="Nexa Book (Body)"/>
                        </a:defRPr>
                      </a:pPr>
                      <a:r>
                        <a:rPr sz="900">
                          <a:latin typeface="Nexa Book (Body)"/>
                        </a:rPr>
                        <a:t>3</a:t>
                      </a:r>
                    </a:p>
                  </a:txBody>
                  <a:tcPr marL="36000" marR="36000" marT="4763" marB="0" anchor="ctr">
                    <a:solidFill>
                      <a:srgbClr val="CBEAE7"/>
                    </a:solidFill>
                  </a:tcPr>
                </a:tc>
                <a:tc>
                  <a:txBody>
                    <a:bodyPr/>
                    <a:lstStyle/>
                    <a:p>
                      <a:pPr algn="l">
                        <a:defRPr sz="900">
                          <a:latin typeface="Nexa Book (Body)"/>
                        </a:defRPr>
                      </a:pPr>
                      <a:r>
                        <a:rPr sz="900">
                          <a:latin typeface="Nexa Book (Body)"/>
                        </a:rPr>
                        <a:t>All Others/Carrefour</a:t>
                      </a:r>
                    </a:p>
                  </a:txBody>
                  <a:tcPr marL="36000" marR="36000" marT="4763" marB="0" anchor="ctr">
                    <a:solidFill>
                      <a:srgbClr val="CBEAE7"/>
                    </a:solidFill>
                  </a:tcPr>
                </a:tc>
                <a:extLst>
                  <a:ext uri="{0D108BD9-81ED-4DB2-BD59-A6C34878D82A}">
                    <a16:rowId xmlns:a16="http://schemas.microsoft.com/office/drawing/2014/main" val="3477306869"/>
                  </a:ext>
                </a:extLst>
              </a:tr>
              <a:tr h="276133">
                <a:tc>
                  <a:txBody>
                    <a:bodyPr/>
                    <a:lstStyle/>
                    <a:p>
                      <a:pPr algn="ctr">
                        <a:defRPr sz="900">
                          <a:latin typeface="Nexa Book (Body)"/>
                        </a:defRPr>
                      </a:pPr>
                      <a:r>
                        <a:rPr sz="900">
                          <a:latin typeface="Nexa Book (Body)"/>
                        </a:rPr>
                        <a:t>4</a:t>
                      </a:r>
                    </a:p>
                  </a:txBody>
                  <a:tcPr marL="36000" marR="36000" marT="4763" marB="0" anchor="ctr">
                    <a:solidFill>
                      <a:srgbClr val="FFBFBF"/>
                    </a:solidFill>
                  </a:tcPr>
                </a:tc>
                <a:tc>
                  <a:txBody>
                    <a:bodyPr/>
                    <a:lstStyle/>
                    <a:p>
                      <a:pPr algn="l">
                        <a:defRPr sz="900">
                          <a:latin typeface="Nexa Book (Body)"/>
                        </a:defRPr>
                      </a:pPr>
                      <a:r>
                        <a:rPr sz="900">
                          <a:latin typeface="Nexa Book (Body)"/>
                        </a:rPr>
                        <a:t>President/Intermarche</a:t>
                      </a:r>
                    </a:p>
                  </a:txBody>
                  <a:tcPr marL="36000" marR="36000" marT="4763" marB="0" anchor="ctr">
                    <a:solidFill>
                      <a:srgbClr val="FFBFBF"/>
                    </a:solidFill>
                  </a:tcPr>
                </a:tc>
                <a:extLst>
                  <a:ext uri="{0D108BD9-81ED-4DB2-BD59-A6C34878D82A}">
                    <a16:rowId xmlns:a16="http://schemas.microsoft.com/office/drawing/2014/main" val="264026324"/>
                  </a:ext>
                </a:extLst>
              </a:tr>
              <a:tr h="276133">
                <a:tc>
                  <a:txBody>
                    <a:bodyPr/>
                    <a:lstStyle/>
                    <a:p>
                      <a:pPr algn="ctr">
                        <a:defRPr sz="900">
                          <a:latin typeface="Nexa Book (Body)"/>
                        </a:defRPr>
                      </a:pPr>
                      <a:r>
                        <a:rPr sz="900">
                          <a:latin typeface="Nexa Book (Body)"/>
                        </a:rPr>
                        <a:t>5</a:t>
                      </a:r>
                    </a:p>
                  </a:txBody>
                  <a:tcPr marL="36000" marR="36000" marT="4763" marB="0" anchor="ctr">
                    <a:solidFill>
                      <a:srgbClr val="FFBFBF"/>
                    </a:solidFill>
                  </a:tcPr>
                </a:tc>
                <a:tc>
                  <a:txBody>
                    <a:bodyPr/>
                    <a:lstStyle/>
                    <a:p>
                      <a:pPr algn="l">
                        <a:defRPr sz="900">
                          <a:latin typeface="Nexa Book (Body)"/>
                        </a:defRPr>
                      </a:pPr>
                      <a:r>
                        <a:rPr sz="900">
                          <a:latin typeface="Nexa Book (Body)"/>
                        </a:rPr>
                        <a:t>President/Carrefour</a:t>
                      </a:r>
                    </a:p>
                  </a:txBody>
                  <a:tcPr marL="36000" marR="36000" marT="4763" marB="0" anchor="ctr">
                    <a:solidFill>
                      <a:srgbClr val="FFBFBF"/>
                    </a:solidFill>
                  </a:tcPr>
                </a:tc>
                <a:extLst>
                  <a:ext uri="{0D108BD9-81ED-4DB2-BD59-A6C34878D82A}">
                    <a16:rowId xmlns:a16="http://schemas.microsoft.com/office/drawing/2014/main" val="613793393"/>
                  </a:ext>
                </a:extLst>
              </a:tr>
              <a:tr h="276133">
                <a:tc>
                  <a:txBody>
                    <a:bodyPr/>
                    <a:lstStyle/>
                    <a:p>
                      <a:pPr algn="ctr">
                        <a:defRPr sz="900">
                          <a:latin typeface="Nexa Book (Body)"/>
                        </a:defRPr>
                      </a:pPr>
                      <a:r>
                        <a:rPr sz="900">
                          <a:latin typeface="Nexa Book (Body)"/>
                        </a:rPr>
                        <a:t>6</a:t>
                      </a:r>
                    </a:p>
                  </a:txBody>
                  <a:tcPr marL="36000" marR="36000" marT="4763" marB="0" anchor="ctr">
                    <a:solidFill>
                      <a:srgbClr val="FFBFBF"/>
                    </a:solidFill>
                  </a:tcPr>
                </a:tc>
                <a:tc>
                  <a:txBody>
                    <a:bodyPr/>
                    <a:lstStyle/>
                    <a:p>
                      <a:pPr algn="l">
                        <a:defRPr sz="900">
                          <a:latin typeface="Nexa Book (Body)"/>
                        </a:defRPr>
                      </a:pPr>
                      <a:r>
                        <a:rPr sz="900">
                          <a:latin typeface="Nexa Book (Body)"/>
                        </a:rPr>
                        <a:t>Entremont/Intermarche</a:t>
                      </a:r>
                    </a:p>
                  </a:txBody>
                  <a:tcPr marL="36000" marR="36000" marT="4763" marB="0" anchor="ctr">
                    <a:solidFill>
                      <a:srgbClr val="FFBFBF"/>
                    </a:solidFill>
                  </a:tcPr>
                </a:tc>
                <a:extLst>
                  <a:ext uri="{0D108BD9-81ED-4DB2-BD59-A6C34878D82A}">
                    <a16:rowId xmlns:a16="http://schemas.microsoft.com/office/drawing/2014/main" val="4246246309"/>
                  </a:ext>
                </a:extLst>
              </a:tr>
              <a:tr h="276133">
                <a:tc>
                  <a:txBody>
                    <a:bodyPr/>
                    <a:lstStyle/>
                    <a:p>
                      <a:pPr algn="ctr">
                        <a:defRPr sz="900">
                          <a:latin typeface="Nexa Book (Body)"/>
                        </a:defRPr>
                      </a:pPr>
                      <a:r>
                        <a:rPr sz="900">
                          <a:latin typeface="Nexa Book (Body)"/>
                        </a:rPr>
                        <a:t>7</a:t>
                      </a:r>
                    </a:p>
                  </a:txBody>
                  <a:tcPr marL="36000" marR="36000" marT="4763" marB="0" anchor="ctr">
                    <a:solidFill>
                      <a:srgbClr val="CBEAE7"/>
                    </a:solidFill>
                  </a:tcPr>
                </a:tc>
                <a:tc>
                  <a:txBody>
                    <a:bodyPr/>
                    <a:lstStyle/>
                    <a:p>
                      <a:pPr algn="l">
                        <a:defRPr sz="900">
                          <a:latin typeface="Nexa Book (Body)"/>
                        </a:defRPr>
                      </a:pPr>
                      <a:r>
                        <a:rPr sz="900">
                          <a:latin typeface="Nexa Book (Body)"/>
                        </a:rPr>
                        <a:t>All Others/Intermarche</a:t>
                      </a:r>
                    </a:p>
                  </a:txBody>
                  <a:tcPr marL="36000" marR="36000" marT="4763" marB="0" anchor="ctr">
                    <a:solidFill>
                      <a:srgbClr val="CBEAE7"/>
                    </a:solidFill>
                  </a:tcPr>
                </a:tc>
                <a:extLst>
                  <a:ext uri="{0D108BD9-81ED-4DB2-BD59-A6C34878D82A}">
                    <a16:rowId xmlns:a16="http://schemas.microsoft.com/office/drawing/2014/main" val="418503086"/>
                  </a:ext>
                </a:extLst>
              </a:tr>
              <a:tr h="276133">
                <a:tc>
                  <a:txBody>
                    <a:bodyPr/>
                    <a:lstStyle/>
                    <a:p>
                      <a:pPr algn="ctr">
                        <a:defRPr sz="900">
                          <a:latin typeface="Nexa Book (Body)"/>
                        </a:defRPr>
                      </a:pPr>
                      <a:r>
                        <a:rPr sz="900">
                          <a:latin typeface="Nexa Book (Body)"/>
                        </a:rPr>
                        <a:t>8</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Rit/Carrefour</a:t>
                      </a:r>
                    </a:p>
                  </a:txBody>
                  <a:tcPr marL="36000" marR="36000" marT="4763" marB="0" anchor="ctr">
                    <a:solidFill>
                      <a:srgbClr val="CBEAE7"/>
                    </a:solidFill>
                  </a:tcPr>
                </a:tc>
                <a:extLst>
                  <a:ext uri="{0D108BD9-81ED-4DB2-BD59-A6C34878D82A}">
                    <a16:rowId xmlns:a16="http://schemas.microsoft.com/office/drawing/2014/main" val="381854689"/>
                  </a:ext>
                </a:extLst>
              </a:tr>
              <a:tr h="276133">
                <a:tc>
                  <a:txBody>
                    <a:bodyPr/>
                    <a:lstStyle/>
                    <a:p>
                      <a:pPr algn="ctr">
                        <a:defRPr sz="900">
                          <a:latin typeface="Nexa Book (Body)"/>
                        </a:defRPr>
                      </a:pPr>
                      <a:r>
                        <a:rPr sz="900">
                          <a:latin typeface="Nexa Book (Body)"/>
                        </a:rPr>
                        <a:t>9</a:t>
                      </a:r>
                    </a:p>
                  </a:txBody>
                  <a:tcPr marL="36000" marR="36000" marT="4763" marB="0" anchor="ctr">
                    <a:solidFill>
                      <a:srgbClr val="CBEAE7"/>
                    </a:solidFill>
                  </a:tcPr>
                </a:tc>
                <a:tc>
                  <a:txBody>
                    <a:bodyPr/>
                    <a:lstStyle/>
                    <a:p>
                      <a:pPr algn="l">
                        <a:defRPr sz="900">
                          <a:latin typeface="Nexa Book (Body)"/>
                        </a:defRPr>
                      </a:pPr>
                      <a:r>
                        <a:rPr sz="900">
                          <a:latin typeface="Nexa Book (Body)"/>
                        </a:rPr>
                        <a:t>Kiri/Carrefour</a:t>
                      </a:r>
                    </a:p>
                  </a:txBody>
                  <a:tcPr marL="36000" marR="36000" marT="4763" marB="0" anchor="ctr">
                    <a:solidFill>
                      <a:srgbClr val="CBEAE7"/>
                    </a:solidFill>
                  </a:tcPr>
                </a:tc>
                <a:extLst>
                  <a:ext uri="{0D108BD9-81ED-4DB2-BD59-A6C34878D82A}">
                    <a16:rowId xmlns:a16="http://schemas.microsoft.com/office/drawing/2014/main" val="362768916"/>
                  </a:ext>
                </a:extLst>
              </a:tr>
              <a:tr h="276133">
                <a:tc>
                  <a:txBody>
                    <a:bodyPr/>
                    <a:lstStyle/>
                    <a:p>
                      <a:pPr algn="ctr">
                        <a:defRPr sz="900">
                          <a:latin typeface="Nexa Book (Body)"/>
                        </a:defRPr>
                      </a:pPr>
                      <a:r>
                        <a:rPr sz="900">
                          <a:latin typeface="Nexa Book (Body)"/>
                        </a:rPr>
                        <a:t>10</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Rit/Intermarche</a:t>
                      </a:r>
                    </a:p>
                  </a:txBody>
                  <a:tcPr marL="36000" marR="36000" marT="4763" marB="0" anchor="ctr">
                    <a:solidFill>
                      <a:srgbClr val="CBEAE7"/>
                    </a:solidFill>
                  </a:tcPr>
                </a:tc>
                <a:extLst>
                  <a:ext uri="{0D108BD9-81ED-4DB2-BD59-A6C34878D82A}">
                    <a16:rowId xmlns:a16="http://schemas.microsoft.com/office/drawing/2014/main" val="1139766948"/>
                  </a:ext>
                </a:extLst>
              </a:tr>
              <a:tr h="276133">
                <a:tc>
                  <a:txBody>
                    <a:bodyPr/>
                    <a:lstStyle/>
                    <a:p>
                      <a:pPr algn="ctr">
                        <a:defRPr sz="900">
                          <a:latin typeface="Nexa Book (Body)"/>
                        </a:defRPr>
                      </a:pPr>
                      <a:r>
                        <a:rPr sz="900">
                          <a:latin typeface="Nexa Book (Body)"/>
                        </a:rPr>
                        <a:t>11</a:t>
                      </a:r>
                    </a:p>
                  </a:txBody>
                  <a:tcPr marL="36000" marR="36000" marT="4763" marB="0" anchor="ctr">
                    <a:solidFill>
                      <a:srgbClr val="FFBFBF"/>
                    </a:solidFill>
                  </a:tcPr>
                </a:tc>
                <a:tc>
                  <a:txBody>
                    <a:bodyPr/>
                    <a:lstStyle/>
                    <a:p>
                      <a:pPr algn="l">
                        <a:defRPr sz="900">
                          <a:latin typeface="Nexa Book (Body)"/>
                        </a:defRPr>
                      </a:pPr>
                      <a:r>
                        <a:rPr sz="900">
                          <a:latin typeface="Nexa Book (Body)"/>
                        </a:rPr>
                        <a:t>Boursin/Intermarche</a:t>
                      </a:r>
                    </a:p>
                  </a:txBody>
                  <a:tcPr marL="36000" marR="36000" marT="4763" marB="0" anchor="ctr">
                    <a:solidFill>
                      <a:srgbClr val="FFBFBF"/>
                    </a:solidFill>
                  </a:tcPr>
                </a:tc>
                <a:extLst>
                  <a:ext uri="{0D108BD9-81ED-4DB2-BD59-A6C34878D82A}">
                    <a16:rowId xmlns:a16="http://schemas.microsoft.com/office/drawing/2014/main" val="1687090376"/>
                  </a:ext>
                </a:extLst>
              </a:tr>
              <a:tr h="276133">
                <a:tc>
                  <a:txBody>
                    <a:bodyPr/>
                    <a:lstStyle/>
                    <a:p>
                      <a:pPr algn="ctr">
                        <a:defRPr sz="900">
                          <a:latin typeface="Nexa Book (Body)"/>
                        </a:defRPr>
                      </a:pPr>
                      <a:r>
                        <a:rPr sz="900">
                          <a:latin typeface="Nexa Book (Body)"/>
                        </a:rPr>
                        <a:t>12</a:t>
                      </a:r>
                    </a:p>
                  </a:txBody>
                  <a:tcPr marL="36000" marR="36000" marT="4763" marB="0" anchor="ctr">
                    <a:solidFill>
                      <a:srgbClr val="CBEAE7"/>
                    </a:solidFill>
                  </a:tcPr>
                </a:tc>
                <a:tc>
                  <a:txBody>
                    <a:bodyPr/>
                    <a:lstStyle/>
                    <a:p>
                      <a:pPr algn="l">
                        <a:defRPr sz="900">
                          <a:latin typeface="Nexa Book (Body)"/>
                        </a:defRPr>
                      </a:pPr>
                      <a:r>
                        <a:rPr sz="900">
                          <a:latin typeface="Nexa Book (Body)"/>
                        </a:rPr>
                        <a:t>Boursin/Carrefour</a:t>
                      </a:r>
                    </a:p>
                  </a:txBody>
                  <a:tcPr marL="36000" marR="36000" marT="4763" marB="0" anchor="ctr">
                    <a:solidFill>
                      <a:srgbClr val="CBEAE7"/>
                    </a:solidFill>
                  </a:tcPr>
                </a:tc>
                <a:extLst>
                  <a:ext uri="{0D108BD9-81ED-4DB2-BD59-A6C34878D82A}">
                    <a16:rowId xmlns:a16="http://schemas.microsoft.com/office/drawing/2014/main" val="1182192680"/>
                  </a:ext>
                </a:extLst>
              </a:tr>
              <a:tr h="276133">
                <a:tc>
                  <a:txBody>
                    <a:bodyPr/>
                    <a:lstStyle/>
                    <a:p>
                      <a:pPr algn="ctr">
                        <a:defRPr sz="900">
                          <a:latin typeface="Nexa Book (Body)"/>
                        </a:defRPr>
                      </a:pPr>
                      <a:r>
                        <a:rPr sz="900">
                          <a:latin typeface="Nexa Book (Body)"/>
                        </a:rPr>
                        <a:t>13</a:t>
                      </a:r>
                    </a:p>
                  </a:txBody>
                  <a:tcPr marL="36000" marR="36000" marT="4763" marB="0" anchor="ctr">
                    <a:solidFill>
                      <a:srgbClr val="CBEAE7"/>
                    </a:solidFill>
                  </a:tcPr>
                </a:tc>
                <a:tc>
                  <a:txBody>
                    <a:bodyPr/>
                    <a:lstStyle/>
                    <a:p>
                      <a:pPr algn="l">
                        <a:defRPr sz="900">
                          <a:latin typeface="Nexa Book (Body)"/>
                        </a:defRPr>
                      </a:pPr>
                      <a:r>
                        <a:rPr sz="900">
                          <a:latin typeface="Nexa Book (Body)"/>
                        </a:rPr>
                        <a:t>Kiri/Intermarche</a:t>
                      </a:r>
                    </a:p>
                  </a:txBody>
                  <a:tcPr marL="36000" marR="36000" marT="4763" marB="0" anchor="ctr">
                    <a:solidFill>
                      <a:srgbClr val="CBEAE7"/>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14961681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1035269739"/>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Soft Cheese | RETAILER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256410">
                <a:tc>
                  <a:txBody>
                    <a:bodyPr/>
                    <a:lstStyle/>
                    <a:p>
                      <a:pPr algn="ctr">
                        <a:defRPr sz="900">
                          <a:latin typeface="Nexa Book (Body)"/>
                        </a:defRPr>
                      </a:pPr>
                      <a:r>
                        <a:rPr sz="900">
                          <a:latin typeface="Nexa Book (Body)"/>
                        </a:rPr>
                        <a:t>1</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Label/Carrefour</a:t>
                      </a:r>
                    </a:p>
                  </a:txBody>
                  <a:tcPr marL="36000" marR="36000" marT="4763" marB="0" anchor="ctr">
                    <a:solidFill>
                      <a:srgbClr val="CBEAE7"/>
                    </a:solidFill>
                  </a:tcPr>
                </a:tc>
                <a:extLst>
                  <a:ext uri="{0D108BD9-81ED-4DB2-BD59-A6C34878D82A}">
                    <a16:rowId xmlns:a16="http://schemas.microsoft.com/office/drawing/2014/main" val="3049926520"/>
                  </a:ext>
                </a:extLst>
              </a:tr>
              <a:tr h="256410">
                <a:tc>
                  <a:txBody>
                    <a:bodyPr/>
                    <a:lstStyle/>
                    <a:p>
                      <a:pPr algn="ctr">
                        <a:defRPr sz="900">
                          <a:latin typeface="Nexa Book (Body)"/>
                        </a:defRPr>
                      </a:pPr>
                      <a:r>
                        <a:rPr sz="900">
                          <a:latin typeface="Nexa Book (Body)"/>
                        </a:rPr>
                        <a:t>2</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Label/Intermarche</a:t>
                      </a:r>
                    </a:p>
                  </a:txBody>
                  <a:tcPr marL="36000" marR="36000" marT="4763" marB="0" anchor="ctr">
                    <a:solidFill>
                      <a:srgbClr val="FFBFBF"/>
                    </a:solidFill>
                  </a:tcPr>
                </a:tc>
                <a:extLst>
                  <a:ext uri="{0D108BD9-81ED-4DB2-BD59-A6C34878D82A}">
                    <a16:rowId xmlns:a16="http://schemas.microsoft.com/office/drawing/2014/main" val="3518559538"/>
                  </a:ext>
                </a:extLst>
              </a:tr>
              <a:tr h="256410">
                <a:tc>
                  <a:txBody>
                    <a:bodyPr/>
                    <a:lstStyle/>
                    <a:p>
                      <a:pPr algn="ctr">
                        <a:defRPr sz="900">
                          <a:latin typeface="Nexa Book (Body)"/>
                        </a:defRPr>
                      </a:pPr>
                      <a:r>
                        <a:rPr sz="900">
                          <a:latin typeface="Nexa Book (Body)"/>
                        </a:rPr>
                        <a:t>3</a:t>
                      </a:r>
                    </a:p>
                  </a:txBody>
                  <a:tcPr marL="36000" marR="36000" marT="4763" marB="0" anchor="ctr">
                    <a:solidFill>
                      <a:srgbClr val="CBEAE7"/>
                    </a:solidFill>
                  </a:tcPr>
                </a:tc>
                <a:tc>
                  <a:txBody>
                    <a:bodyPr/>
                    <a:lstStyle/>
                    <a:p>
                      <a:pPr algn="l">
                        <a:defRPr sz="900">
                          <a:latin typeface="Nexa Book (Body)"/>
                        </a:defRPr>
                      </a:pPr>
                      <a:r>
                        <a:rPr sz="900">
                          <a:latin typeface="Nexa Book (Body)"/>
                        </a:rPr>
                        <a:t>All Others/Carrefour</a:t>
                      </a:r>
                    </a:p>
                  </a:txBody>
                  <a:tcPr marL="36000" marR="36000" marT="4763" marB="0" anchor="ctr">
                    <a:solidFill>
                      <a:srgbClr val="CBEAE7"/>
                    </a:solidFill>
                  </a:tcPr>
                </a:tc>
                <a:extLst>
                  <a:ext uri="{0D108BD9-81ED-4DB2-BD59-A6C34878D82A}">
                    <a16:rowId xmlns:a16="http://schemas.microsoft.com/office/drawing/2014/main" val="3886752891"/>
                  </a:ext>
                </a:extLst>
              </a:tr>
              <a:tr h="256410">
                <a:tc>
                  <a:txBody>
                    <a:bodyPr/>
                    <a:lstStyle/>
                    <a:p>
                      <a:pPr algn="ctr">
                        <a:defRPr sz="900">
                          <a:latin typeface="Nexa Book (Body)"/>
                        </a:defRPr>
                      </a:pPr>
                      <a:r>
                        <a:rPr sz="900">
                          <a:latin typeface="Nexa Book (Body)"/>
                        </a:rPr>
                        <a:t>4</a:t>
                      </a:r>
                    </a:p>
                  </a:txBody>
                  <a:tcPr marL="36000" marR="36000" marT="4763" marB="0" anchor="ctr">
                    <a:solidFill>
                      <a:srgbClr val="FFBFBF"/>
                    </a:solidFill>
                  </a:tcPr>
                </a:tc>
                <a:tc>
                  <a:txBody>
                    <a:bodyPr/>
                    <a:lstStyle/>
                    <a:p>
                      <a:pPr algn="l">
                        <a:defRPr sz="900">
                          <a:latin typeface="Nexa Book (Body)"/>
                        </a:defRPr>
                      </a:pPr>
                      <a:r>
                        <a:rPr sz="900">
                          <a:latin typeface="Nexa Book (Body)"/>
                        </a:rPr>
                        <a:t>President/Carrefour</a:t>
                      </a:r>
                    </a:p>
                  </a:txBody>
                  <a:tcPr marL="36000" marR="36000" marT="4763" marB="0" anchor="ctr">
                    <a:solidFill>
                      <a:srgbClr val="FFBFBF"/>
                    </a:solidFill>
                  </a:tcPr>
                </a:tc>
                <a:extLst>
                  <a:ext uri="{0D108BD9-81ED-4DB2-BD59-A6C34878D82A}">
                    <a16:rowId xmlns:a16="http://schemas.microsoft.com/office/drawing/2014/main" val="3477306869"/>
                  </a:ext>
                </a:extLst>
              </a:tr>
              <a:tr h="256410">
                <a:tc>
                  <a:txBody>
                    <a:bodyPr/>
                    <a:lstStyle/>
                    <a:p>
                      <a:pPr algn="ctr">
                        <a:defRPr sz="900">
                          <a:latin typeface="Nexa Book (Body)"/>
                        </a:defRPr>
                      </a:pPr>
                      <a:r>
                        <a:rPr sz="900">
                          <a:latin typeface="Nexa Book (Body)"/>
                        </a:rPr>
                        <a:t>5</a:t>
                      </a:r>
                    </a:p>
                  </a:txBody>
                  <a:tcPr marL="36000" marR="36000" marT="4763" marB="0" anchor="ctr">
                    <a:solidFill>
                      <a:srgbClr val="FFBFBF"/>
                    </a:solidFill>
                  </a:tcPr>
                </a:tc>
                <a:tc>
                  <a:txBody>
                    <a:bodyPr/>
                    <a:lstStyle/>
                    <a:p>
                      <a:pPr algn="l">
                        <a:defRPr sz="900">
                          <a:latin typeface="Nexa Book (Body)"/>
                        </a:defRPr>
                      </a:pPr>
                      <a:r>
                        <a:rPr sz="900">
                          <a:latin typeface="Nexa Book (Body)"/>
                        </a:rPr>
                        <a:t>President/Intermarche</a:t>
                      </a:r>
                    </a:p>
                  </a:txBody>
                  <a:tcPr marL="36000" marR="36000" marT="4763" marB="0" anchor="ctr">
                    <a:solidFill>
                      <a:srgbClr val="FFBFBF"/>
                    </a:solidFill>
                  </a:tcPr>
                </a:tc>
                <a:extLst>
                  <a:ext uri="{0D108BD9-81ED-4DB2-BD59-A6C34878D82A}">
                    <a16:rowId xmlns:a16="http://schemas.microsoft.com/office/drawing/2014/main" val="264026324"/>
                  </a:ext>
                </a:extLst>
              </a:tr>
              <a:tr h="256410">
                <a:tc>
                  <a:txBody>
                    <a:bodyPr/>
                    <a:lstStyle/>
                    <a:p>
                      <a:pPr algn="ctr">
                        <a:defRPr sz="900">
                          <a:latin typeface="Nexa Book (Body)"/>
                        </a:defRPr>
                      </a:pPr>
                      <a:r>
                        <a:rPr sz="900">
                          <a:latin typeface="Nexa Book (Body)"/>
                        </a:rPr>
                        <a:t>6</a:t>
                      </a:r>
                    </a:p>
                  </a:txBody>
                  <a:tcPr marL="36000" marR="36000" marT="4763" marB="0" anchor="ctr">
                    <a:solidFill>
                      <a:srgbClr val="FFBFBF"/>
                    </a:solidFill>
                  </a:tcPr>
                </a:tc>
                <a:tc>
                  <a:txBody>
                    <a:bodyPr/>
                    <a:lstStyle/>
                    <a:p>
                      <a:pPr algn="l">
                        <a:defRPr sz="900">
                          <a:latin typeface="Nexa Book (Body)"/>
                        </a:defRPr>
                      </a:pPr>
                      <a:r>
                        <a:rPr sz="900">
                          <a:latin typeface="Nexa Book (Body)"/>
                        </a:rPr>
                        <a:t>Soignon/Carrefour</a:t>
                      </a:r>
                    </a:p>
                  </a:txBody>
                  <a:tcPr marL="36000" marR="36000" marT="4763" marB="0" anchor="ctr">
                    <a:solidFill>
                      <a:srgbClr val="FFBFBF"/>
                    </a:solidFill>
                  </a:tcPr>
                </a:tc>
                <a:extLst>
                  <a:ext uri="{0D108BD9-81ED-4DB2-BD59-A6C34878D82A}">
                    <a16:rowId xmlns:a16="http://schemas.microsoft.com/office/drawing/2014/main" val="613793393"/>
                  </a:ext>
                </a:extLst>
              </a:tr>
              <a:tr h="256410">
                <a:tc>
                  <a:txBody>
                    <a:bodyPr/>
                    <a:lstStyle/>
                    <a:p>
                      <a:pPr algn="ctr">
                        <a:defRPr sz="900">
                          <a:latin typeface="Nexa Book (Body)"/>
                        </a:defRPr>
                      </a:pPr>
                      <a:r>
                        <a:rPr sz="900">
                          <a:latin typeface="Nexa Book (Body)"/>
                        </a:rPr>
                        <a:t>7</a:t>
                      </a:r>
                    </a:p>
                  </a:txBody>
                  <a:tcPr marL="36000" marR="36000" marT="4763" marB="0" anchor="ctr">
                    <a:solidFill>
                      <a:srgbClr val="FFBFBF"/>
                    </a:solidFill>
                  </a:tcPr>
                </a:tc>
                <a:tc>
                  <a:txBody>
                    <a:bodyPr/>
                    <a:lstStyle/>
                    <a:p>
                      <a:pPr algn="l">
                        <a:defRPr sz="900">
                          <a:latin typeface="Nexa Book (Body)"/>
                        </a:defRPr>
                      </a:pPr>
                      <a:r>
                        <a:rPr sz="900">
                          <a:latin typeface="Nexa Book (Body)"/>
                        </a:rPr>
                        <a:t>Soignon/Intermarche</a:t>
                      </a:r>
                    </a:p>
                  </a:txBody>
                  <a:tcPr marL="36000" marR="36000" marT="4763" marB="0" anchor="ctr">
                    <a:solidFill>
                      <a:srgbClr val="FFBFBF"/>
                    </a:solidFill>
                  </a:tcPr>
                </a:tc>
                <a:extLst>
                  <a:ext uri="{0D108BD9-81ED-4DB2-BD59-A6C34878D82A}">
                    <a16:rowId xmlns:a16="http://schemas.microsoft.com/office/drawing/2014/main" val="4246246309"/>
                  </a:ext>
                </a:extLst>
              </a:tr>
              <a:tr h="256410">
                <a:tc>
                  <a:txBody>
                    <a:bodyPr/>
                    <a:lstStyle/>
                    <a:p>
                      <a:pPr algn="ctr">
                        <a:defRPr sz="900">
                          <a:latin typeface="Nexa Book (Body)"/>
                        </a:defRPr>
                      </a:pPr>
                      <a:r>
                        <a:rPr sz="900">
                          <a:latin typeface="Nexa Book (Body)"/>
                        </a:rPr>
                        <a:t>8</a:t>
                      </a:r>
                    </a:p>
                  </a:txBody>
                  <a:tcPr marL="36000" marR="36000" marT="4763" marB="0" anchor="ctr">
                    <a:solidFill>
                      <a:srgbClr val="CBEAE7"/>
                    </a:solidFill>
                  </a:tcPr>
                </a:tc>
                <a:tc>
                  <a:txBody>
                    <a:bodyPr/>
                    <a:lstStyle/>
                    <a:p>
                      <a:pPr algn="l">
                        <a:defRPr sz="900">
                          <a:latin typeface="Nexa Book (Body)"/>
                        </a:defRPr>
                      </a:pPr>
                      <a:r>
                        <a:rPr sz="900">
                          <a:latin typeface="Nexa Book (Body)"/>
                        </a:rPr>
                        <a:t>All Others/Intermarche</a:t>
                      </a:r>
                    </a:p>
                  </a:txBody>
                  <a:tcPr marL="36000" marR="36000" marT="4763" marB="0" anchor="ctr">
                    <a:solidFill>
                      <a:srgbClr val="CBEAE7"/>
                    </a:solidFill>
                  </a:tcPr>
                </a:tc>
                <a:extLst>
                  <a:ext uri="{0D108BD9-81ED-4DB2-BD59-A6C34878D82A}">
                    <a16:rowId xmlns:a16="http://schemas.microsoft.com/office/drawing/2014/main" val="418503086"/>
                  </a:ext>
                </a:extLst>
              </a:tr>
              <a:tr h="256410">
                <a:tc>
                  <a:txBody>
                    <a:bodyPr/>
                    <a:lstStyle/>
                    <a:p>
                      <a:pPr algn="ctr">
                        <a:defRPr sz="900">
                          <a:latin typeface="Nexa Book (Body)"/>
                        </a:defRPr>
                      </a:pPr>
                      <a:r>
                        <a:rPr sz="900">
                          <a:latin typeface="Nexa Book (Body)"/>
                        </a:rPr>
                        <a:t>9</a:t>
                      </a:r>
                    </a:p>
                  </a:txBody>
                  <a:tcPr marL="36000" marR="36000" marT="4763" marB="0" anchor="ctr">
                    <a:solidFill>
                      <a:srgbClr val="FFBFBF"/>
                    </a:solidFill>
                  </a:tcPr>
                </a:tc>
                <a:tc>
                  <a:txBody>
                    <a:bodyPr/>
                    <a:lstStyle/>
                    <a:p>
                      <a:pPr algn="l">
                        <a:defRPr sz="900">
                          <a:latin typeface="Nexa Book (Body)"/>
                        </a:defRPr>
                      </a:pPr>
                      <a:r>
                        <a:rPr sz="900">
                          <a:latin typeface="Nexa Book (Body)"/>
                        </a:rPr>
                        <a:t>La Vache Qui Rit/Carrefour</a:t>
                      </a:r>
                    </a:p>
                  </a:txBody>
                  <a:tcPr marL="36000" marR="36000" marT="4763" marB="0" anchor="ctr">
                    <a:solidFill>
                      <a:srgbClr val="FFBFBF"/>
                    </a:solidFill>
                  </a:tcPr>
                </a:tc>
                <a:extLst>
                  <a:ext uri="{0D108BD9-81ED-4DB2-BD59-A6C34878D82A}">
                    <a16:rowId xmlns:a16="http://schemas.microsoft.com/office/drawing/2014/main" val="381854689"/>
                  </a:ext>
                </a:extLst>
              </a:tr>
              <a:tr h="256410">
                <a:tc>
                  <a:txBody>
                    <a:bodyPr/>
                    <a:lstStyle/>
                    <a:p>
                      <a:pPr algn="ctr">
                        <a:defRPr sz="900">
                          <a:latin typeface="Nexa Book (Body)"/>
                        </a:defRPr>
                      </a:pPr>
                      <a:r>
                        <a:rPr sz="900">
                          <a:latin typeface="Nexa Book (Body)"/>
                        </a:rPr>
                        <a:t>10</a:t>
                      </a:r>
                    </a:p>
                  </a:txBody>
                  <a:tcPr marL="36000" marR="36000" marT="4763" marB="0" anchor="ctr">
                    <a:solidFill>
                      <a:srgbClr val="FFBFBF"/>
                    </a:solidFill>
                  </a:tcPr>
                </a:tc>
                <a:tc>
                  <a:txBody>
                    <a:bodyPr/>
                    <a:lstStyle/>
                    <a:p>
                      <a:pPr algn="l">
                        <a:defRPr sz="900">
                          <a:latin typeface="Nexa Book (Body)"/>
                        </a:defRPr>
                      </a:pPr>
                      <a:r>
                        <a:rPr sz="900">
                          <a:latin typeface="Nexa Book (Body)"/>
                        </a:rPr>
                        <a:t>Kiri/Carrefour</a:t>
                      </a:r>
                    </a:p>
                  </a:txBody>
                  <a:tcPr marL="36000" marR="36000" marT="4763" marB="0" anchor="ctr">
                    <a:solidFill>
                      <a:srgbClr val="FFBFBF"/>
                    </a:solidFill>
                  </a:tcPr>
                </a:tc>
                <a:extLst>
                  <a:ext uri="{0D108BD9-81ED-4DB2-BD59-A6C34878D82A}">
                    <a16:rowId xmlns:a16="http://schemas.microsoft.com/office/drawing/2014/main" val="362768916"/>
                  </a:ext>
                </a:extLst>
              </a:tr>
              <a:tr h="256410">
                <a:tc>
                  <a:txBody>
                    <a:bodyPr/>
                    <a:lstStyle/>
                    <a:p>
                      <a:pPr algn="ctr">
                        <a:defRPr sz="900">
                          <a:latin typeface="Nexa Book (Body)"/>
                        </a:defRPr>
                      </a:pPr>
                      <a:r>
                        <a:rPr sz="900">
                          <a:latin typeface="Nexa Book (Body)"/>
                        </a:rPr>
                        <a:t>11</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Rit/Intermarche</a:t>
                      </a:r>
                    </a:p>
                  </a:txBody>
                  <a:tcPr marL="36000" marR="36000" marT="4763" marB="0" anchor="ctr">
                    <a:solidFill>
                      <a:srgbClr val="CBEAE7"/>
                    </a:solidFill>
                  </a:tcPr>
                </a:tc>
                <a:extLst>
                  <a:ext uri="{0D108BD9-81ED-4DB2-BD59-A6C34878D82A}">
                    <a16:rowId xmlns:a16="http://schemas.microsoft.com/office/drawing/2014/main" val="1139766948"/>
                  </a:ext>
                </a:extLst>
              </a:tr>
              <a:tr h="256410">
                <a:tc>
                  <a:txBody>
                    <a:bodyPr/>
                    <a:lstStyle/>
                    <a:p>
                      <a:pPr algn="ctr">
                        <a:defRPr sz="900">
                          <a:latin typeface="Nexa Book (Body)"/>
                        </a:defRPr>
                      </a:pPr>
                      <a:r>
                        <a:rPr sz="900">
                          <a:latin typeface="Nexa Book (Body)"/>
                        </a:rPr>
                        <a:t>12</a:t>
                      </a:r>
                    </a:p>
                  </a:txBody>
                  <a:tcPr marL="36000" marR="36000" marT="4763" marB="0" anchor="ctr">
                    <a:solidFill>
                      <a:srgbClr val="F2F2F2"/>
                    </a:solidFill>
                  </a:tcPr>
                </a:tc>
                <a:tc>
                  <a:txBody>
                    <a:bodyPr/>
                    <a:lstStyle/>
                    <a:p>
                      <a:pPr algn="l">
                        <a:defRPr sz="900">
                          <a:latin typeface="Nexa Book (Body)"/>
                        </a:defRPr>
                      </a:pPr>
                      <a:r>
                        <a:rPr sz="900">
                          <a:latin typeface="Nexa Book (Body)"/>
                        </a:rPr>
                        <a:t>Kiri/Intermarche</a:t>
                      </a:r>
                    </a:p>
                  </a:txBody>
                  <a:tcPr marL="36000" marR="36000" marT="4763" marB="0" anchor="ctr">
                    <a:solidFill>
                      <a:srgbClr val="F2F2F2"/>
                    </a:solidFill>
                  </a:tcPr>
                </a:tc>
                <a:extLst>
                  <a:ext uri="{0D108BD9-81ED-4DB2-BD59-A6C34878D82A}">
                    <a16:rowId xmlns:a16="http://schemas.microsoft.com/office/drawing/2014/main" val="1687090376"/>
                  </a:ext>
                </a:extLst>
              </a:tr>
              <a:tr h="256410">
                <a:tc>
                  <a:txBody>
                    <a:bodyPr/>
                    <a:lstStyle/>
                    <a:p>
                      <a:pPr algn="ctr">
                        <a:defRPr sz="900">
                          <a:latin typeface="Nexa Book (Body)"/>
                        </a:defRPr>
                      </a:pPr>
                      <a:r>
                        <a:rPr sz="900">
                          <a:latin typeface="Nexa Book (Body)"/>
                        </a:rPr>
                        <a:t>13</a:t>
                      </a:r>
                    </a:p>
                  </a:txBody>
                  <a:tcPr marL="36000" marR="36000" marT="4763" marB="0" anchor="ctr">
                    <a:solidFill>
                      <a:srgbClr val="F2F2F2"/>
                    </a:solidFill>
                  </a:tcPr>
                </a:tc>
                <a:tc>
                  <a:txBody>
                    <a:bodyPr/>
                    <a:lstStyle/>
                    <a:p>
                      <a:pPr algn="l">
                        <a:defRPr sz="900">
                          <a:latin typeface="Nexa Book (Body)"/>
                        </a:defRPr>
                      </a:pPr>
                      <a:r>
                        <a:rPr sz="900">
                          <a:latin typeface="Nexa Book (Body)"/>
                        </a:rPr>
                        <a:t>Boursin/Intermarche</a:t>
                      </a:r>
                    </a:p>
                  </a:txBody>
                  <a:tcPr marL="36000" marR="36000" marT="4763" marB="0" anchor="ctr">
                    <a:solidFill>
                      <a:srgbClr val="F2F2F2"/>
                    </a:solidFill>
                  </a:tcPr>
                </a:tc>
                <a:extLst>
                  <a:ext uri="{0D108BD9-81ED-4DB2-BD59-A6C34878D82A}">
                    <a16:rowId xmlns:a16="http://schemas.microsoft.com/office/drawing/2014/main" val="1182192680"/>
                  </a:ext>
                </a:extLst>
              </a:tr>
              <a:tr h="256410">
                <a:tc>
                  <a:txBody>
                    <a:bodyPr/>
                    <a:lstStyle/>
                    <a:p>
                      <a:pPr algn="ctr">
                        <a:defRPr sz="900">
                          <a:latin typeface="Nexa Book (Body)"/>
                        </a:defRPr>
                      </a:pPr>
                      <a:r>
                        <a:rPr sz="900">
                          <a:latin typeface="Nexa Book (Body)"/>
                        </a:rPr>
                        <a:t>14</a:t>
                      </a:r>
                    </a:p>
                  </a:txBody>
                  <a:tcPr marL="36000" marR="36000" marT="4763" marB="0" anchor="ctr">
                    <a:solidFill>
                      <a:srgbClr val="FFBFBF"/>
                    </a:solidFill>
                  </a:tcPr>
                </a:tc>
                <a:tc>
                  <a:txBody>
                    <a:bodyPr/>
                    <a:lstStyle/>
                    <a:p>
                      <a:pPr algn="l">
                        <a:defRPr sz="900">
                          <a:latin typeface="Nexa Book (Body)"/>
                        </a:defRPr>
                      </a:pPr>
                      <a:r>
                        <a:rPr sz="900">
                          <a:latin typeface="Nexa Book (Body)"/>
                        </a:rPr>
                        <a:t>Boursin/Carrefour</a:t>
                      </a:r>
                    </a:p>
                  </a:txBody>
                  <a:tcPr marL="36000" marR="36000" marT="4763" marB="0" anchor="ctr">
                    <a:solidFill>
                      <a:srgbClr val="FFBFBF"/>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1478676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475390453"/>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Aperitif | RETAILER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358974">
                <a:tc>
                  <a:txBody>
                    <a:bodyPr/>
                    <a:lstStyle/>
                    <a:p>
                      <a:pPr algn="ctr">
                        <a:defRPr sz="900">
                          <a:latin typeface="Nexa Book (Body)"/>
                        </a:defRPr>
                      </a:pPr>
                      <a:r>
                        <a:rPr sz="900">
                          <a:latin typeface="Nexa Book (Body)"/>
                        </a:rPr>
                        <a:t>1</a:t>
                      </a:r>
                    </a:p>
                  </a:txBody>
                  <a:tcPr marL="36000" marR="36000" marT="4763" marB="0" anchor="ctr">
                    <a:solidFill>
                      <a:srgbClr val="CBEAE7"/>
                    </a:solidFill>
                  </a:tcPr>
                </a:tc>
                <a:tc>
                  <a:txBody>
                    <a:bodyPr/>
                    <a:lstStyle/>
                    <a:p>
                      <a:pPr algn="l">
                        <a:defRPr sz="900">
                          <a:latin typeface="Nexa Book (Body)"/>
                        </a:defRPr>
                      </a:pPr>
                      <a:r>
                        <a:rPr sz="900">
                          <a:latin typeface="Nexa Book (Body)"/>
                        </a:rPr>
                        <a:t>Apericube/Carrefour</a:t>
                      </a:r>
                    </a:p>
                  </a:txBody>
                  <a:tcPr marL="36000" marR="36000" marT="4763" marB="0" anchor="ctr">
                    <a:solidFill>
                      <a:srgbClr val="CBEAE7"/>
                    </a:solidFill>
                  </a:tcPr>
                </a:tc>
                <a:extLst>
                  <a:ext uri="{0D108BD9-81ED-4DB2-BD59-A6C34878D82A}">
                    <a16:rowId xmlns:a16="http://schemas.microsoft.com/office/drawing/2014/main" val="264026324"/>
                  </a:ext>
                </a:extLst>
              </a:tr>
              <a:tr h="358974">
                <a:tc>
                  <a:txBody>
                    <a:bodyPr/>
                    <a:lstStyle/>
                    <a:p>
                      <a:pPr algn="ctr">
                        <a:defRPr sz="900">
                          <a:latin typeface="Nexa Book (Body)"/>
                        </a:defRPr>
                      </a:pPr>
                      <a:r>
                        <a:rPr sz="900">
                          <a:latin typeface="Nexa Book (Body)"/>
                        </a:rPr>
                        <a:t>2</a:t>
                      </a:r>
                    </a:p>
                  </a:txBody>
                  <a:tcPr marL="36000" marR="36000" marT="4763" marB="0" anchor="ctr">
                    <a:solidFill>
                      <a:srgbClr val="FFBFBF"/>
                    </a:solidFill>
                  </a:tcPr>
                </a:tc>
                <a:tc>
                  <a:txBody>
                    <a:bodyPr/>
                    <a:lstStyle/>
                    <a:p>
                      <a:pPr algn="l">
                        <a:defRPr sz="900">
                          <a:latin typeface="Nexa Book (Body)"/>
                        </a:defRPr>
                      </a:pPr>
                      <a:r>
                        <a:rPr sz="900">
                          <a:latin typeface="Nexa Book (Body)"/>
                        </a:rPr>
                        <a:t>Apericube/Intermarche</a:t>
                      </a:r>
                    </a:p>
                  </a:txBody>
                  <a:tcPr marL="36000" marR="36000" marT="4763" marB="0" anchor="ctr">
                    <a:solidFill>
                      <a:srgbClr val="FFBFBF"/>
                    </a:solidFill>
                  </a:tcPr>
                </a:tc>
                <a:extLst>
                  <a:ext uri="{0D108BD9-81ED-4DB2-BD59-A6C34878D82A}">
                    <a16:rowId xmlns:a16="http://schemas.microsoft.com/office/drawing/2014/main" val="613793393"/>
                  </a:ext>
                </a:extLst>
              </a:tr>
              <a:tr h="358974">
                <a:tc>
                  <a:txBody>
                    <a:bodyPr/>
                    <a:lstStyle/>
                    <a:p>
                      <a:pPr algn="ctr">
                        <a:defRPr sz="900">
                          <a:latin typeface="Nexa Book (Body)"/>
                        </a:defRPr>
                      </a:pPr>
                      <a:r>
                        <a:rPr sz="900">
                          <a:latin typeface="Nexa Book (Body)"/>
                        </a:rPr>
                        <a:t>3</a:t>
                      </a:r>
                    </a:p>
                  </a:txBody>
                  <a:tcPr marL="36000" marR="36000" marT="4763" marB="0" anchor="ctr">
                    <a:solidFill>
                      <a:srgbClr val="FFBFBF"/>
                    </a:solidFill>
                  </a:tcPr>
                </a:tc>
                <a:tc>
                  <a:txBody>
                    <a:bodyPr/>
                    <a:lstStyle/>
                    <a:p>
                      <a:pPr algn="l">
                        <a:defRPr sz="900">
                          <a:latin typeface="Nexa Book (Body)"/>
                        </a:defRPr>
                      </a:pPr>
                      <a:r>
                        <a:rPr sz="900">
                          <a:latin typeface="Nexa Book (Body)"/>
                        </a:rPr>
                        <a:t>Aperivrais/Carrefour</a:t>
                      </a:r>
                    </a:p>
                  </a:txBody>
                  <a:tcPr marL="36000" marR="36000" marT="4763" marB="0" anchor="ctr">
                    <a:solidFill>
                      <a:srgbClr val="FFBFBF"/>
                    </a:solidFill>
                  </a:tcPr>
                </a:tc>
                <a:extLst>
                  <a:ext uri="{0D108BD9-81ED-4DB2-BD59-A6C34878D82A}">
                    <a16:rowId xmlns:a16="http://schemas.microsoft.com/office/drawing/2014/main" val="4246246309"/>
                  </a:ext>
                </a:extLst>
              </a:tr>
              <a:tr h="358974">
                <a:tc>
                  <a:txBody>
                    <a:bodyPr/>
                    <a:lstStyle/>
                    <a:p>
                      <a:pPr algn="ctr">
                        <a:defRPr sz="900">
                          <a:latin typeface="Nexa Book (Body)"/>
                        </a:defRPr>
                      </a:pPr>
                      <a:r>
                        <a:rPr sz="900">
                          <a:latin typeface="Nexa Book (Body)"/>
                        </a:rPr>
                        <a:t>4</a:t>
                      </a:r>
                    </a:p>
                  </a:txBody>
                  <a:tcPr marL="36000" marR="36000" marT="4763" marB="0" anchor="ctr">
                    <a:solidFill>
                      <a:srgbClr val="F2F2F2"/>
                    </a:solidFill>
                  </a:tcPr>
                </a:tc>
                <a:tc>
                  <a:txBody>
                    <a:bodyPr/>
                    <a:lstStyle/>
                    <a:p>
                      <a:pPr algn="l">
                        <a:defRPr sz="900">
                          <a:latin typeface="Nexa Book (Body)"/>
                        </a:defRPr>
                      </a:pPr>
                      <a:r>
                        <a:rPr sz="900">
                          <a:latin typeface="Nexa Book (Body)"/>
                        </a:rPr>
                        <a:t>Aperivrais/Intermarche</a:t>
                      </a:r>
                    </a:p>
                  </a:txBody>
                  <a:tcPr marL="36000" marR="36000" marT="4763" marB="0" anchor="ctr">
                    <a:solidFill>
                      <a:srgbClr val="F2F2F2"/>
                    </a:solidFill>
                  </a:tcPr>
                </a:tc>
                <a:extLst>
                  <a:ext uri="{0D108BD9-81ED-4DB2-BD59-A6C34878D82A}">
                    <a16:rowId xmlns:a16="http://schemas.microsoft.com/office/drawing/2014/main" val="418503086"/>
                  </a:ext>
                </a:extLst>
              </a:tr>
              <a:tr h="358974">
                <a:tc>
                  <a:txBody>
                    <a:bodyPr/>
                    <a:lstStyle/>
                    <a:p>
                      <a:pPr algn="ctr">
                        <a:defRPr sz="900">
                          <a:latin typeface="Nexa Book (Body)"/>
                        </a:defRPr>
                      </a:pPr>
                      <a:r>
                        <a:rPr sz="900">
                          <a:latin typeface="Nexa Book (Body)"/>
                        </a:rPr>
                        <a:t>5</a:t>
                      </a:r>
                    </a:p>
                  </a:txBody>
                  <a:tcPr marL="36000" marR="36000" marT="4763" marB="0" anchor="ctr">
                    <a:solidFill>
                      <a:srgbClr val="FFBFBF"/>
                    </a:solidFill>
                  </a:tcPr>
                </a:tc>
                <a:tc>
                  <a:txBody>
                    <a:bodyPr/>
                    <a:lstStyle/>
                    <a:p>
                      <a:pPr algn="l">
                        <a:defRPr sz="900">
                          <a:latin typeface="Nexa Book (Body)"/>
                        </a:defRPr>
                      </a:pPr>
                      <a:r>
                        <a:rPr sz="900">
                          <a:latin typeface="Nexa Book (Body)"/>
                        </a:rPr>
                        <a:t>Boursin/Intermarche</a:t>
                      </a:r>
                    </a:p>
                  </a:txBody>
                  <a:tcPr marL="36000" marR="36000" marT="4763" marB="0" anchor="ctr">
                    <a:solidFill>
                      <a:srgbClr val="FFBFBF"/>
                    </a:solidFill>
                  </a:tcPr>
                </a:tc>
                <a:extLst>
                  <a:ext uri="{0D108BD9-81ED-4DB2-BD59-A6C34878D82A}">
                    <a16:rowId xmlns:a16="http://schemas.microsoft.com/office/drawing/2014/main" val="381854689"/>
                  </a:ext>
                </a:extLst>
              </a:tr>
              <a:tr h="358974">
                <a:tc>
                  <a:txBody>
                    <a:bodyPr/>
                    <a:lstStyle/>
                    <a:p>
                      <a:pPr algn="ctr">
                        <a:defRPr sz="900">
                          <a:latin typeface="Nexa Book (Body)"/>
                        </a:defRPr>
                      </a:pPr>
                      <a:r>
                        <a:rPr sz="900">
                          <a:latin typeface="Nexa Book (Body)"/>
                        </a:rPr>
                        <a:t>6</a:t>
                      </a:r>
                    </a:p>
                  </a:txBody>
                  <a:tcPr marL="36000" marR="36000" marT="4763" marB="0" anchor="ctr">
                    <a:solidFill>
                      <a:srgbClr val="CBEAE7"/>
                    </a:solidFill>
                  </a:tcPr>
                </a:tc>
                <a:tc>
                  <a:txBody>
                    <a:bodyPr/>
                    <a:lstStyle/>
                    <a:p>
                      <a:pPr algn="l">
                        <a:defRPr sz="900">
                          <a:latin typeface="Nexa Book (Body)"/>
                        </a:defRPr>
                      </a:pPr>
                      <a:r>
                        <a:rPr sz="900">
                          <a:latin typeface="Nexa Book (Body)"/>
                        </a:rPr>
                        <a:t>Boursin/Carrefour</a:t>
                      </a:r>
                    </a:p>
                  </a:txBody>
                  <a:tcPr marL="36000" marR="36000" marT="4763" marB="0" anchor="ctr">
                    <a:solidFill>
                      <a:srgbClr val="CBEAE7"/>
                    </a:solidFill>
                  </a:tcPr>
                </a:tc>
                <a:extLst>
                  <a:ext uri="{0D108BD9-81ED-4DB2-BD59-A6C34878D82A}">
                    <a16:rowId xmlns:a16="http://schemas.microsoft.com/office/drawing/2014/main" val="362768916"/>
                  </a:ext>
                </a:extLst>
              </a:tr>
              <a:tr h="358974">
                <a:tc>
                  <a:txBody>
                    <a:bodyPr/>
                    <a:lstStyle/>
                    <a:p>
                      <a:pPr algn="ctr">
                        <a:defRPr sz="900">
                          <a:latin typeface="Nexa Book (Body)"/>
                        </a:defRPr>
                      </a:pPr>
                      <a:r>
                        <a:rPr sz="900">
                          <a:latin typeface="Nexa Book (Body)"/>
                        </a:rPr>
                        <a:t>7</a:t>
                      </a:r>
                    </a:p>
                  </a:txBody>
                  <a:tcPr marL="36000" marR="36000" marT="4763" marB="0" anchor="ctr">
                    <a:solidFill>
                      <a:srgbClr val="CBEAE7"/>
                    </a:solidFill>
                  </a:tcPr>
                </a:tc>
                <a:tc>
                  <a:txBody>
                    <a:bodyPr/>
                    <a:lstStyle/>
                    <a:p>
                      <a:pPr algn="l">
                        <a:defRPr sz="900">
                          <a:latin typeface="Nexa Book (Body)"/>
                        </a:defRPr>
                      </a:pPr>
                      <a:r>
                        <a:rPr sz="900">
                          <a:latin typeface="Nexa Book (Body)"/>
                        </a:rPr>
                        <a:t>St Moret/Intermarche</a:t>
                      </a:r>
                    </a:p>
                  </a:txBody>
                  <a:tcPr marL="36000" marR="36000" marT="4763" marB="0" anchor="ctr">
                    <a:solidFill>
                      <a:srgbClr val="CBEAE7"/>
                    </a:solidFill>
                  </a:tcPr>
                </a:tc>
                <a:extLst>
                  <a:ext uri="{0D108BD9-81ED-4DB2-BD59-A6C34878D82A}">
                    <a16:rowId xmlns:a16="http://schemas.microsoft.com/office/drawing/2014/main" val="1139766948"/>
                  </a:ext>
                </a:extLst>
              </a:tr>
              <a:tr h="358974">
                <a:tc>
                  <a:txBody>
                    <a:bodyPr/>
                    <a:lstStyle/>
                    <a:p>
                      <a:pPr algn="ctr">
                        <a:defRPr sz="900">
                          <a:latin typeface="Nexa Book (Body)"/>
                        </a:defRPr>
                      </a:pPr>
                      <a:r>
                        <a:rPr sz="900">
                          <a:latin typeface="Nexa Book (Body)"/>
                        </a:rPr>
                        <a:t>8</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Label/Intermarche</a:t>
                      </a:r>
                    </a:p>
                  </a:txBody>
                  <a:tcPr marL="36000" marR="36000" marT="4763" marB="0" anchor="ctr">
                    <a:solidFill>
                      <a:srgbClr val="CBEAE7"/>
                    </a:solidFill>
                  </a:tcPr>
                </a:tc>
                <a:extLst>
                  <a:ext uri="{0D108BD9-81ED-4DB2-BD59-A6C34878D82A}">
                    <a16:rowId xmlns:a16="http://schemas.microsoft.com/office/drawing/2014/main" val="1687090376"/>
                  </a:ext>
                </a:extLst>
              </a:tr>
              <a:tr h="358974">
                <a:tc>
                  <a:txBody>
                    <a:bodyPr/>
                    <a:lstStyle/>
                    <a:p>
                      <a:pPr algn="ctr">
                        <a:defRPr sz="900">
                          <a:latin typeface="Nexa Book (Body)"/>
                        </a:defRPr>
                      </a:pPr>
                      <a:r>
                        <a:rPr sz="900">
                          <a:latin typeface="Nexa Book (Body)"/>
                        </a:rPr>
                        <a:t>9</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Label/Carrefour</a:t>
                      </a:r>
                    </a:p>
                  </a:txBody>
                  <a:tcPr marL="36000" marR="36000" marT="4763" marB="0" anchor="ctr">
                    <a:solidFill>
                      <a:srgbClr val="FFBFBF"/>
                    </a:solidFill>
                  </a:tcPr>
                </a:tc>
                <a:extLst>
                  <a:ext uri="{0D108BD9-81ED-4DB2-BD59-A6C34878D82A}">
                    <a16:rowId xmlns:a16="http://schemas.microsoft.com/office/drawing/2014/main" val="1182192680"/>
                  </a:ext>
                </a:extLst>
              </a:tr>
              <a:tr h="358974">
                <a:tc>
                  <a:txBody>
                    <a:bodyPr/>
                    <a:lstStyle/>
                    <a:p>
                      <a:pPr algn="ctr">
                        <a:defRPr sz="900">
                          <a:latin typeface="Nexa Book (Body)"/>
                        </a:defRPr>
                      </a:pPr>
                      <a:r>
                        <a:rPr sz="900">
                          <a:latin typeface="Nexa Book (Body)"/>
                        </a:rPr>
                        <a:t>10</a:t>
                      </a:r>
                    </a:p>
                  </a:txBody>
                  <a:tcPr marL="36000" marR="36000" marT="4763" marB="0" anchor="ctr">
                    <a:solidFill>
                      <a:srgbClr val="F2F2F2"/>
                    </a:solidFill>
                  </a:tcPr>
                </a:tc>
                <a:tc>
                  <a:txBody>
                    <a:bodyPr/>
                    <a:lstStyle/>
                    <a:p>
                      <a:pPr algn="l">
                        <a:defRPr sz="900">
                          <a:latin typeface="Nexa Book (Body)"/>
                        </a:defRPr>
                      </a:pPr>
                      <a:r>
                        <a:rPr sz="900">
                          <a:latin typeface="Nexa Book (Body)"/>
                        </a:rPr>
                        <a:t>St Moret/Carrefour</a:t>
                      </a:r>
                    </a:p>
                  </a:txBody>
                  <a:tcPr marL="36000" marR="36000" marT="4763" marB="0" anchor="ctr">
                    <a:solidFill>
                      <a:srgbClr val="F2F2F2"/>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34057816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3156879841"/>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Ingredient A Chaud | RETAILER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326340">
                <a:tc>
                  <a:txBody>
                    <a:bodyPr/>
                    <a:lstStyle/>
                    <a:p>
                      <a:pPr algn="ctr">
                        <a:defRPr sz="900">
                          <a:latin typeface="Nexa Book (Body)"/>
                        </a:defRPr>
                      </a:pPr>
                      <a:r>
                        <a:rPr sz="900">
                          <a:latin typeface="Nexa Book (Body)"/>
                        </a:rPr>
                        <a:t>1</a:t>
                      </a:r>
                    </a:p>
                  </a:txBody>
                  <a:tcPr marL="36000" marR="36000" marT="4763" marB="0" anchor="ctr">
                    <a:solidFill>
                      <a:srgbClr val="F2F2F2"/>
                    </a:solidFill>
                  </a:tcPr>
                </a:tc>
                <a:tc>
                  <a:txBody>
                    <a:bodyPr/>
                    <a:lstStyle/>
                    <a:p>
                      <a:pPr algn="l">
                        <a:defRPr sz="900">
                          <a:latin typeface="Nexa Book (Body)"/>
                        </a:defRPr>
                      </a:pPr>
                      <a:r>
                        <a:rPr sz="900">
                          <a:latin typeface="Nexa Book (Body)"/>
                        </a:rPr>
                        <a:t>Private Label/Intermarche</a:t>
                      </a:r>
                    </a:p>
                  </a:txBody>
                  <a:tcPr marL="36000" marR="36000" marT="4763" marB="0" anchor="ctr">
                    <a:solidFill>
                      <a:srgbClr val="F2F2F2"/>
                    </a:solidFill>
                  </a:tcPr>
                </a:tc>
                <a:extLst>
                  <a:ext uri="{0D108BD9-81ED-4DB2-BD59-A6C34878D82A}">
                    <a16:rowId xmlns:a16="http://schemas.microsoft.com/office/drawing/2014/main" val="3477306869"/>
                  </a:ext>
                </a:extLst>
              </a:tr>
              <a:tr h="326340">
                <a:tc>
                  <a:txBody>
                    <a:bodyPr/>
                    <a:lstStyle/>
                    <a:p>
                      <a:pPr algn="ctr">
                        <a:defRPr sz="900">
                          <a:latin typeface="Nexa Book (Body)"/>
                        </a:defRPr>
                      </a:pPr>
                      <a:r>
                        <a:rPr sz="900">
                          <a:latin typeface="Nexa Book (Body)"/>
                        </a:rPr>
                        <a:t>2</a:t>
                      </a:r>
                    </a:p>
                  </a:txBody>
                  <a:tcPr marL="36000" marR="36000" marT="4763" marB="0" anchor="ctr">
                    <a:solidFill>
                      <a:srgbClr val="F2F2F2"/>
                    </a:solidFill>
                  </a:tcPr>
                </a:tc>
                <a:tc>
                  <a:txBody>
                    <a:bodyPr/>
                    <a:lstStyle/>
                    <a:p>
                      <a:pPr algn="l">
                        <a:defRPr sz="900">
                          <a:latin typeface="Nexa Book (Body)"/>
                        </a:defRPr>
                      </a:pPr>
                      <a:r>
                        <a:rPr sz="900">
                          <a:latin typeface="Nexa Book (Body)"/>
                        </a:rPr>
                        <a:t>President/Intermarche</a:t>
                      </a:r>
                    </a:p>
                  </a:txBody>
                  <a:tcPr marL="36000" marR="36000" marT="4763" marB="0" anchor="ctr">
                    <a:solidFill>
                      <a:srgbClr val="F2F2F2"/>
                    </a:solidFill>
                  </a:tcPr>
                </a:tc>
                <a:extLst>
                  <a:ext uri="{0D108BD9-81ED-4DB2-BD59-A6C34878D82A}">
                    <a16:rowId xmlns:a16="http://schemas.microsoft.com/office/drawing/2014/main" val="264026324"/>
                  </a:ext>
                </a:extLst>
              </a:tr>
              <a:tr h="326340">
                <a:tc>
                  <a:txBody>
                    <a:bodyPr/>
                    <a:lstStyle/>
                    <a:p>
                      <a:pPr algn="ctr">
                        <a:defRPr sz="900">
                          <a:latin typeface="Nexa Book (Body)"/>
                        </a:defRPr>
                      </a:pPr>
                      <a:r>
                        <a:rPr sz="900">
                          <a:latin typeface="Nexa Book (Body)"/>
                        </a:rPr>
                        <a:t>3</a:t>
                      </a:r>
                    </a:p>
                  </a:txBody>
                  <a:tcPr marL="36000" marR="36000" marT="4763" marB="0" anchor="ctr">
                    <a:solidFill>
                      <a:srgbClr val="F2F2F2"/>
                    </a:solidFill>
                  </a:tcPr>
                </a:tc>
                <a:tc>
                  <a:txBody>
                    <a:bodyPr/>
                    <a:lstStyle/>
                    <a:p>
                      <a:pPr algn="l">
                        <a:defRPr sz="900">
                          <a:latin typeface="Nexa Book (Body)"/>
                        </a:defRPr>
                      </a:pPr>
                      <a:r>
                        <a:rPr sz="900">
                          <a:latin typeface="Nexa Book (Body)"/>
                        </a:rPr>
                        <a:t>Private Label/Carrefour</a:t>
                      </a:r>
                    </a:p>
                  </a:txBody>
                  <a:tcPr marL="36000" marR="36000" marT="4763" marB="0" anchor="ctr">
                    <a:solidFill>
                      <a:srgbClr val="F2F2F2"/>
                    </a:solidFill>
                  </a:tcPr>
                </a:tc>
                <a:extLst>
                  <a:ext uri="{0D108BD9-81ED-4DB2-BD59-A6C34878D82A}">
                    <a16:rowId xmlns:a16="http://schemas.microsoft.com/office/drawing/2014/main" val="613793393"/>
                  </a:ext>
                </a:extLst>
              </a:tr>
              <a:tr h="326340">
                <a:tc>
                  <a:txBody>
                    <a:bodyPr/>
                    <a:lstStyle/>
                    <a:p>
                      <a:pPr algn="ctr">
                        <a:defRPr sz="900">
                          <a:latin typeface="Nexa Book (Body)"/>
                        </a:defRPr>
                      </a:pPr>
                      <a:r>
                        <a:rPr sz="900">
                          <a:latin typeface="Nexa Book (Body)"/>
                        </a:rPr>
                        <a:t>4</a:t>
                      </a:r>
                    </a:p>
                  </a:txBody>
                  <a:tcPr marL="36000" marR="36000" marT="4763" marB="0" anchor="ctr">
                    <a:solidFill>
                      <a:srgbClr val="F2F2F2"/>
                    </a:solidFill>
                  </a:tcPr>
                </a:tc>
                <a:tc>
                  <a:txBody>
                    <a:bodyPr/>
                    <a:lstStyle/>
                    <a:p>
                      <a:pPr algn="l">
                        <a:defRPr sz="900">
                          <a:latin typeface="Nexa Book (Body)"/>
                        </a:defRPr>
                      </a:pPr>
                      <a:r>
                        <a:rPr sz="900">
                          <a:latin typeface="Nexa Book (Body)"/>
                        </a:rPr>
                        <a:t>President/Carrefour</a:t>
                      </a:r>
                    </a:p>
                  </a:txBody>
                  <a:tcPr marL="36000" marR="36000" marT="4763" marB="0" anchor="ctr">
                    <a:solidFill>
                      <a:srgbClr val="F2F2F2"/>
                    </a:solidFill>
                  </a:tcPr>
                </a:tc>
                <a:extLst>
                  <a:ext uri="{0D108BD9-81ED-4DB2-BD59-A6C34878D82A}">
                    <a16:rowId xmlns:a16="http://schemas.microsoft.com/office/drawing/2014/main" val="4246246309"/>
                  </a:ext>
                </a:extLst>
              </a:tr>
              <a:tr h="326340">
                <a:tc>
                  <a:txBody>
                    <a:bodyPr/>
                    <a:lstStyle/>
                    <a:p>
                      <a:pPr algn="ctr">
                        <a:defRPr sz="900">
                          <a:latin typeface="Nexa Book (Body)"/>
                        </a:defRPr>
                      </a:pPr>
                      <a:r>
                        <a:rPr sz="900">
                          <a:latin typeface="Nexa Book (Body)"/>
                        </a:rPr>
                        <a:t>5</a:t>
                      </a:r>
                    </a:p>
                  </a:txBody>
                  <a:tcPr marL="36000" marR="36000" marT="4763" marB="0" anchor="ctr">
                    <a:solidFill>
                      <a:srgbClr val="FFBFBF"/>
                    </a:solidFill>
                  </a:tcPr>
                </a:tc>
                <a:tc>
                  <a:txBody>
                    <a:bodyPr/>
                    <a:lstStyle/>
                    <a:p>
                      <a:pPr algn="l">
                        <a:defRPr sz="900">
                          <a:latin typeface="Nexa Book (Body)"/>
                        </a:defRPr>
                      </a:pPr>
                      <a:r>
                        <a:rPr sz="900">
                          <a:latin typeface="Nexa Book (Body)"/>
                        </a:rPr>
                        <a:t>La Belle Etoile/Intermarche</a:t>
                      </a:r>
                    </a:p>
                  </a:txBody>
                  <a:tcPr marL="36000" marR="36000" marT="4763" marB="0" anchor="ctr">
                    <a:solidFill>
                      <a:srgbClr val="FFBFBF"/>
                    </a:solidFill>
                  </a:tcPr>
                </a:tc>
                <a:extLst>
                  <a:ext uri="{0D108BD9-81ED-4DB2-BD59-A6C34878D82A}">
                    <a16:rowId xmlns:a16="http://schemas.microsoft.com/office/drawing/2014/main" val="418503086"/>
                  </a:ext>
                </a:extLst>
              </a:tr>
              <a:tr h="326340">
                <a:tc>
                  <a:txBody>
                    <a:bodyPr/>
                    <a:lstStyle/>
                    <a:p>
                      <a:pPr algn="ctr">
                        <a:defRPr sz="900">
                          <a:latin typeface="Nexa Book (Body)"/>
                        </a:defRPr>
                      </a:pPr>
                      <a:r>
                        <a:rPr sz="900">
                          <a:latin typeface="Nexa Book (Body)"/>
                        </a:rPr>
                        <a:t>6</a:t>
                      </a:r>
                    </a:p>
                  </a:txBody>
                  <a:tcPr marL="36000" marR="36000" marT="4763" marB="0" anchor="ctr">
                    <a:solidFill>
                      <a:srgbClr val="F2F2F2"/>
                    </a:solidFill>
                  </a:tcPr>
                </a:tc>
                <a:tc>
                  <a:txBody>
                    <a:bodyPr/>
                    <a:lstStyle/>
                    <a:p>
                      <a:pPr algn="l">
                        <a:defRPr sz="900">
                          <a:latin typeface="Nexa Book (Body)"/>
                        </a:defRPr>
                      </a:pPr>
                      <a:r>
                        <a:rPr sz="900">
                          <a:latin typeface="Nexa Book (Body)"/>
                        </a:rPr>
                        <a:t>La Vache Qui Rit/Carrefour</a:t>
                      </a:r>
                    </a:p>
                  </a:txBody>
                  <a:tcPr marL="36000" marR="36000" marT="4763" marB="0" anchor="ctr">
                    <a:solidFill>
                      <a:srgbClr val="F2F2F2"/>
                    </a:solidFill>
                  </a:tcPr>
                </a:tc>
                <a:extLst>
                  <a:ext uri="{0D108BD9-81ED-4DB2-BD59-A6C34878D82A}">
                    <a16:rowId xmlns:a16="http://schemas.microsoft.com/office/drawing/2014/main" val="381854689"/>
                  </a:ext>
                </a:extLst>
              </a:tr>
              <a:tr h="326340">
                <a:tc>
                  <a:txBody>
                    <a:bodyPr/>
                    <a:lstStyle/>
                    <a:p>
                      <a:pPr algn="ctr">
                        <a:defRPr sz="900">
                          <a:latin typeface="Nexa Book (Body)"/>
                        </a:defRPr>
                      </a:pPr>
                      <a:r>
                        <a:rPr sz="900">
                          <a:latin typeface="Nexa Book (Body)"/>
                        </a:rPr>
                        <a:t>7</a:t>
                      </a:r>
                    </a:p>
                  </a:txBody>
                  <a:tcPr marL="36000" marR="36000" marT="4763" marB="0" anchor="ctr">
                    <a:solidFill>
                      <a:srgbClr val="FFBFBF"/>
                    </a:solidFill>
                  </a:tcPr>
                </a:tc>
                <a:tc>
                  <a:txBody>
                    <a:bodyPr/>
                    <a:lstStyle/>
                    <a:p>
                      <a:pPr algn="l">
                        <a:defRPr sz="900">
                          <a:latin typeface="Nexa Book (Body)"/>
                        </a:defRPr>
                      </a:pPr>
                      <a:r>
                        <a:rPr sz="900">
                          <a:latin typeface="Nexa Book (Body)"/>
                        </a:rPr>
                        <a:t>Raguin/Intermarche</a:t>
                      </a:r>
                    </a:p>
                  </a:txBody>
                  <a:tcPr marL="36000" marR="36000" marT="4763" marB="0" anchor="ctr">
                    <a:solidFill>
                      <a:srgbClr val="FFBFBF"/>
                    </a:solidFill>
                  </a:tcPr>
                </a:tc>
                <a:extLst>
                  <a:ext uri="{0D108BD9-81ED-4DB2-BD59-A6C34878D82A}">
                    <a16:rowId xmlns:a16="http://schemas.microsoft.com/office/drawing/2014/main" val="362768916"/>
                  </a:ext>
                </a:extLst>
              </a:tr>
              <a:tr h="326340">
                <a:tc>
                  <a:txBody>
                    <a:bodyPr/>
                    <a:lstStyle/>
                    <a:p>
                      <a:pPr algn="ctr">
                        <a:defRPr sz="900">
                          <a:latin typeface="Nexa Book (Body)"/>
                        </a:defRPr>
                      </a:pPr>
                      <a:r>
                        <a:rPr sz="900">
                          <a:latin typeface="Nexa Book (Body)"/>
                        </a:rPr>
                        <a:t>8</a:t>
                      </a:r>
                    </a:p>
                  </a:txBody>
                  <a:tcPr marL="36000" marR="36000" marT="4763" marB="0" anchor="ctr">
                    <a:solidFill>
                      <a:srgbClr val="F2F2F2"/>
                    </a:solidFill>
                  </a:tcPr>
                </a:tc>
                <a:tc>
                  <a:txBody>
                    <a:bodyPr/>
                    <a:lstStyle/>
                    <a:p>
                      <a:pPr algn="l">
                        <a:defRPr sz="900">
                          <a:latin typeface="Nexa Book (Body)"/>
                        </a:defRPr>
                      </a:pPr>
                      <a:r>
                        <a:rPr sz="900">
                          <a:latin typeface="Nexa Book (Body)"/>
                        </a:rPr>
                        <a:t>La Belle Etoile/Carrefour</a:t>
                      </a:r>
                    </a:p>
                  </a:txBody>
                  <a:tcPr marL="36000" marR="36000" marT="4763" marB="0" anchor="ctr">
                    <a:solidFill>
                      <a:srgbClr val="F2F2F2"/>
                    </a:solidFill>
                  </a:tcPr>
                </a:tc>
                <a:extLst>
                  <a:ext uri="{0D108BD9-81ED-4DB2-BD59-A6C34878D82A}">
                    <a16:rowId xmlns:a16="http://schemas.microsoft.com/office/drawing/2014/main" val="1139766948"/>
                  </a:ext>
                </a:extLst>
              </a:tr>
              <a:tr h="326340">
                <a:tc>
                  <a:txBody>
                    <a:bodyPr/>
                    <a:lstStyle/>
                    <a:p>
                      <a:pPr algn="ctr">
                        <a:defRPr sz="900">
                          <a:latin typeface="Nexa Book (Body)"/>
                        </a:defRPr>
                      </a:pPr>
                      <a:r>
                        <a:rPr sz="900">
                          <a:latin typeface="Nexa Book (Body)"/>
                        </a:rPr>
                        <a:t>9</a:t>
                      </a:r>
                    </a:p>
                  </a:txBody>
                  <a:tcPr marL="36000" marR="36000" marT="4763" marB="0" anchor="ctr">
                    <a:solidFill>
                      <a:srgbClr val="CBEAE7"/>
                    </a:solidFill>
                  </a:tcPr>
                </a:tc>
                <a:tc>
                  <a:txBody>
                    <a:bodyPr/>
                    <a:lstStyle/>
                    <a:p>
                      <a:pPr algn="l">
                        <a:defRPr sz="900">
                          <a:latin typeface="Nexa Book (Body)"/>
                        </a:defRPr>
                      </a:pPr>
                      <a:r>
                        <a:rPr sz="900">
                          <a:latin typeface="Nexa Book (Body)"/>
                        </a:rPr>
                        <a:t>Boursin/Intermarche</a:t>
                      </a:r>
                    </a:p>
                  </a:txBody>
                  <a:tcPr marL="36000" marR="36000" marT="4763" marB="0" anchor="ctr">
                    <a:solidFill>
                      <a:srgbClr val="CBEAE7"/>
                    </a:solidFill>
                  </a:tcPr>
                </a:tc>
                <a:extLst>
                  <a:ext uri="{0D108BD9-81ED-4DB2-BD59-A6C34878D82A}">
                    <a16:rowId xmlns:a16="http://schemas.microsoft.com/office/drawing/2014/main" val="1687090376"/>
                  </a:ext>
                </a:extLst>
              </a:tr>
              <a:tr h="326340">
                <a:tc>
                  <a:txBody>
                    <a:bodyPr/>
                    <a:lstStyle/>
                    <a:p>
                      <a:pPr algn="ctr">
                        <a:defRPr sz="900">
                          <a:latin typeface="Nexa Book (Body)"/>
                        </a:defRPr>
                      </a:pPr>
                      <a:r>
                        <a:rPr sz="900">
                          <a:latin typeface="Nexa Book (Body)"/>
                        </a:rPr>
                        <a:t>10</a:t>
                      </a:r>
                    </a:p>
                  </a:txBody>
                  <a:tcPr marL="36000" marR="36000" marT="4763" marB="0" anchor="ctr">
                    <a:solidFill>
                      <a:srgbClr val="F2F2F2"/>
                    </a:solidFill>
                  </a:tcPr>
                </a:tc>
                <a:tc>
                  <a:txBody>
                    <a:bodyPr/>
                    <a:lstStyle/>
                    <a:p>
                      <a:pPr algn="l">
                        <a:defRPr sz="900">
                          <a:latin typeface="Nexa Book (Body)"/>
                        </a:defRPr>
                      </a:pPr>
                      <a:r>
                        <a:rPr sz="900">
                          <a:latin typeface="Nexa Book (Body)"/>
                        </a:rPr>
                        <a:t>Boursin/Carrefour</a:t>
                      </a:r>
                    </a:p>
                  </a:txBody>
                  <a:tcPr marL="36000" marR="36000" marT="4763" marB="0" anchor="ctr">
                    <a:solidFill>
                      <a:srgbClr val="F2F2F2"/>
                    </a:solidFill>
                  </a:tcPr>
                </a:tc>
                <a:extLst>
                  <a:ext uri="{0D108BD9-81ED-4DB2-BD59-A6C34878D82A}">
                    <a16:rowId xmlns:a16="http://schemas.microsoft.com/office/drawing/2014/main" val="1182192680"/>
                  </a:ext>
                </a:extLst>
              </a:tr>
              <a:tr h="326340">
                <a:tc>
                  <a:txBody>
                    <a:bodyPr/>
                    <a:lstStyle/>
                    <a:p>
                      <a:pPr algn="ctr">
                        <a:defRPr sz="900">
                          <a:latin typeface="Nexa Book (Body)"/>
                        </a:defRPr>
                      </a:pPr>
                      <a:r>
                        <a:rPr sz="900">
                          <a:latin typeface="Nexa Book (Body)"/>
                        </a:rPr>
                        <a:t>11</a:t>
                      </a:r>
                    </a:p>
                  </a:txBody>
                  <a:tcPr marL="36000" marR="36000" marT="4763" marB="0" anchor="ctr">
                    <a:solidFill>
                      <a:srgbClr val="FFBFBF"/>
                    </a:solidFill>
                  </a:tcPr>
                </a:tc>
                <a:tc>
                  <a:txBody>
                    <a:bodyPr/>
                    <a:lstStyle/>
                    <a:p>
                      <a:pPr algn="l">
                        <a:defRPr sz="900">
                          <a:latin typeface="Nexa Book (Body)"/>
                        </a:defRPr>
                      </a:pPr>
                      <a:r>
                        <a:rPr sz="900">
                          <a:latin typeface="Nexa Book (Body)"/>
                        </a:rPr>
                        <a:t>La Vache Qui Rit/Intermarche</a:t>
                      </a:r>
                    </a:p>
                  </a:txBody>
                  <a:tcPr marL="36000" marR="36000" marT="4763" marB="0" anchor="ctr">
                    <a:solidFill>
                      <a:srgbClr val="FFBFBF"/>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4093930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1029571007"/>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Enfant | RETAILER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40"/>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358974">
                <a:tc>
                  <a:txBody>
                    <a:bodyPr/>
                    <a:lstStyle/>
                    <a:p>
                      <a:pPr algn="ctr">
                        <a:defRPr sz="900">
                          <a:latin typeface="Nexa Book (Body)"/>
                        </a:defRPr>
                      </a:pPr>
                      <a:r>
                        <a:rPr sz="900">
                          <a:latin typeface="Nexa Book (Body)"/>
                        </a:rPr>
                        <a:t>1</a:t>
                      </a:r>
                    </a:p>
                  </a:txBody>
                  <a:tcPr marL="36000" marR="36000" marT="4763" marB="0" anchor="ctr">
                    <a:solidFill>
                      <a:srgbClr val="F2F2F2"/>
                    </a:solidFill>
                  </a:tcPr>
                </a:tc>
                <a:tc>
                  <a:txBody>
                    <a:bodyPr/>
                    <a:lstStyle/>
                    <a:p>
                      <a:pPr algn="l">
                        <a:defRPr sz="900">
                          <a:latin typeface="Nexa Book (Body)"/>
                        </a:defRPr>
                      </a:pPr>
                      <a:r>
                        <a:rPr sz="900">
                          <a:latin typeface="Nexa Book (Body)"/>
                        </a:rPr>
                        <a:t>La Vache Qui Rit/Carrefour</a:t>
                      </a:r>
                    </a:p>
                  </a:txBody>
                  <a:tcPr marL="36000" marR="36000" marT="4763" marB="0" anchor="ctr">
                    <a:solidFill>
                      <a:srgbClr val="F2F2F2"/>
                    </a:solidFill>
                  </a:tcPr>
                </a:tc>
                <a:extLst>
                  <a:ext uri="{0D108BD9-81ED-4DB2-BD59-A6C34878D82A}">
                    <a16:rowId xmlns:a16="http://schemas.microsoft.com/office/drawing/2014/main" val="264026324"/>
                  </a:ext>
                </a:extLst>
              </a:tr>
              <a:tr h="358974">
                <a:tc>
                  <a:txBody>
                    <a:bodyPr/>
                    <a:lstStyle/>
                    <a:p>
                      <a:pPr algn="ctr">
                        <a:defRPr sz="900">
                          <a:latin typeface="Nexa Book (Body)"/>
                        </a:defRPr>
                      </a:pPr>
                      <a:r>
                        <a:rPr sz="900">
                          <a:latin typeface="Nexa Book (Body)"/>
                        </a:rPr>
                        <a:t>2</a:t>
                      </a:r>
                    </a:p>
                  </a:txBody>
                  <a:tcPr marL="36000" marR="36000" marT="4763" marB="0" anchor="ctr">
                    <a:solidFill>
                      <a:srgbClr val="F2F2F2"/>
                    </a:solidFill>
                  </a:tcPr>
                </a:tc>
                <a:tc>
                  <a:txBody>
                    <a:bodyPr/>
                    <a:lstStyle/>
                    <a:p>
                      <a:pPr algn="l">
                        <a:defRPr sz="900">
                          <a:latin typeface="Nexa Book (Body)"/>
                        </a:defRPr>
                      </a:pPr>
                      <a:r>
                        <a:rPr sz="900">
                          <a:latin typeface="Nexa Book (Body)"/>
                        </a:rPr>
                        <a:t>Mini Babybel/Carrefour</a:t>
                      </a:r>
                    </a:p>
                  </a:txBody>
                  <a:tcPr marL="36000" marR="36000" marT="4763" marB="0" anchor="ctr">
                    <a:solidFill>
                      <a:srgbClr val="F2F2F2"/>
                    </a:solidFill>
                  </a:tcPr>
                </a:tc>
                <a:extLst>
                  <a:ext uri="{0D108BD9-81ED-4DB2-BD59-A6C34878D82A}">
                    <a16:rowId xmlns:a16="http://schemas.microsoft.com/office/drawing/2014/main" val="613793393"/>
                  </a:ext>
                </a:extLst>
              </a:tr>
              <a:tr h="358974">
                <a:tc>
                  <a:txBody>
                    <a:bodyPr/>
                    <a:lstStyle/>
                    <a:p>
                      <a:pPr algn="ctr">
                        <a:defRPr sz="900">
                          <a:latin typeface="Nexa Book (Body)"/>
                        </a:defRPr>
                      </a:pPr>
                      <a:r>
                        <a:rPr sz="900">
                          <a:latin typeface="Nexa Book (Body)"/>
                        </a:rPr>
                        <a:t>3</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Rit/Intermarche</a:t>
                      </a:r>
                    </a:p>
                  </a:txBody>
                  <a:tcPr marL="36000" marR="36000" marT="4763" marB="0" anchor="ctr">
                    <a:solidFill>
                      <a:srgbClr val="CBEAE7"/>
                    </a:solidFill>
                  </a:tcPr>
                </a:tc>
                <a:extLst>
                  <a:ext uri="{0D108BD9-81ED-4DB2-BD59-A6C34878D82A}">
                    <a16:rowId xmlns:a16="http://schemas.microsoft.com/office/drawing/2014/main" val="4246246309"/>
                  </a:ext>
                </a:extLst>
              </a:tr>
              <a:tr h="358974">
                <a:tc>
                  <a:txBody>
                    <a:bodyPr/>
                    <a:lstStyle/>
                    <a:p>
                      <a:pPr algn="ctr">
                        <a:defRPr sz="900">
                          <a:latin typeface="Nexa Book (Body)"/>
                        </a:defRPr>
                      </a:pPr>
                      <a:r>
                        <a:rPr sz="900">
                          <a:latin typeface="Nexa Book (Body)"/>
                        </a:rPr>
                        <a:t>4</a:t>
                      </a:r>
                    </a:p>
                  </a:txBody>
                  <a:tcPr marL="36000" marR="36000" marT="4763" marB="0" anchor="ctr">
                    <a:solidFill>
                      <a:srgbClr val="CBEAE7"/>
                    </a:solidFill>
                  </a:tcPr>
                </a:tc>
                <a:tc>
                  <a:txBody>
                    <a:bodyPr/>
                    <a:lstStyle/>
                    <a:p>
                      <a:pPr algn="l">
                        <a:defRPr sz="900">
                          <a:latin typeface="Nexa Book (Body)"/>
                        </a:defRPr>
                      </a:pPr>
                      <a:r>
                        <a:rPr sz="900">
                          <a:latin typeface="Nexa Book (Body)"/>
                        </a:rPr>
                        <a:t>Kiri/Carrefour</a:t>
                      </a:r>
                    </a:p>
                  </a:txBody>
                  <a:tcPr marL="36000" marR="36000" marT="4763" marB="0" anchor="ctr">
                    <a:solidFill>
                      <a:srgbClr val="CBEAE7"/>
                    </a:solidFill>
                  </a:tcPr>
                </a:tc>
                <a:extLst>
                  <a:ext uri="{0D108BD9-81ED-4DB2-BD59-A6C34878D82A}">
                    <a16:rowId xmlns:a16="http://schemas.microsoft.com/office/drawing/2014/main" val="418503086"/>
                  </a:ext>
                </a:extLst>
              </a:tr>
              <a:tr h="358974">
                <a:tc>
                  <a:txBody>
                    <a:bodyPr/>
                    <a:lstStyle/>
                    <a:p>
                      <a:pPr algn="ctr">
                        <a:defRPr sz="900">
                          <a:latin typeface="Nexa Book (Body)"/>
                        </a:defRPr>
                      </a:pPr>
                      <a:r>
                        <a:rPr sz="900">
                          <a:latin typeface="Nexa Book (Body)"/>
                        </a:rPr>
                        <a:t>5</a:t>
                      </a:r>
                    </a:p>
                  </a:txBody>
                  <a:tcPr marL="36000" marR="36000" marT="4763" marB="0" anchor="ctr">
                    <a:solidFill>
                      <a:srgbClr val="FFBFBF"/>
                    </a:solidFill>
                  </a:tcPr>
                </a:tc>
                <a:tc>
                  <a:txBody>
                    <a:bodyPr/>
                    <a:lstStyle/>
                    <a:p>
                      <a:pPr algn="l">
                        <a:defRPr sz="900">
                          <a:latin typeface="Nexa Book (Body)"/>
                        </a:defRPr>
                      </a:pPr>
                      <a:r>
                        <a:rPr sz="900">
                          <a:latin typeface="Nexa Book (Body)"/>
                        </a:rPr>
                        <a:t>Mini Babybel/Intermarche</a:t>
                      </a:r>
                    </a:p>
                  </a:txBody>
                  <a:tcPr marL="36000" marR="36000" marT="4763" marB="0" anchor="ctr">
                    <a:solidFill>
                      <a:srgbClr val="FFBFBF"/>
                    </a:solidFill>
                  </a:tcPr>
                </a:tc>
                <a:extLst>
                  <a:ext uri="{0D108BD9-81ED-4DB2-BD59-A6C34878D82A}">
                    <a16:rowId xmlns:a16="http://schemas.microsoft.com/office/drawing/2014/main" val="381854689"/>
                  </a:ext>
                </a:extLst>
              </a:tr>
              <a:tr h="358974">
                <a:tc>
                  <a:txBody>
                    <a:bodyPr/>
                    <a:lstStyle/>
                    <a:p>
                      <a:pPr algn="ctr">
                        <a:defRPr sz="900">
                          <a:latin typeface="Nexa Book (Body)"/>
                        </a:defRPr>
                      </a:pPr>
                      <a:r>
                        <a:rPr sz="900">
                          <a:latin typeface="Nexa Book (Body)"/>
                        </a:rPr>
                        <a:t>6</a:t>
                      </a:r>
                    </a:p>
                  </a:txBody>
                  <a:tcPr marL="36000" marR="36000" marT="4763" marB="0" anchor="ctr">
                    <a:solidFill>
                      <a:srgbClr val="CBEAE7"/>
                    </a:solidFill>
                  </a:tcPr>
                </a:tc>
                <a:tc>
                  <a:txBody>
                    <a:bodyPr/>
                    <a:lstStyle/>
                    <a:p>
                      <a:pPr algn="l">
                        <a:defRPr sz="900">
                          <a:latin typeface="Nexa Book (Body)"/>
                        </a:defRPr>
                      </a:pPr>
                      <a:r>
                        <a:rPr sz="900">
                          <a:latin typeface="Nexa Book (Body)"/>
                        </a:rPr>
                        <a:t>Kiri/Intermarche</a:t>
                      </a:r>
                    </a:p>
                  </a:txBody>
                  <a:tcPr marL="36000" marR="36000" marT="4763" marB="0" anchor="ctr">
                    <a:solidFill>
                      <a:srgbClr val="CBEAE7"/>
                    </a:solidFill>
                  </a:tcPr>
                </a:tc>
                <a:extLst>
                  <a:ext uri="{0D108BD9-81ED-4DB2-BD59-A6C34878D82A}">
                    <a16:rowId xmlns:a16="http://schemas.microsoft.com/office/drawing/2014/main" val="362768916"/>
                  </a:ext>
                </a:extLst>
              </a:tr>
              <a:tr h="358974">
                <a:tc>
                  <a:txBody>
                    <a:bodyPr/>
                    <a:lstStyle/>
                    <a:p>
                      <a:pPr algn="ctr">
                        <a:defRPr sz="900">
                          <a:latin typeface="Nexa Book (Body)"/>
                        </a:defRPr>
                      </a:pPr>
                      <a:r>
                        <a:rPr sz="900">
                          <a:latin typeface="Nexa Book (Body)"/>
                        </a:rPr>
                        <a:t>7</a:t>
                      </a:r>
                    </a:p>
                  </a:txBody>
                  <a:tcPr marL="36000" marR="36000" marT="4763" marB="0" anchor="ctr">
                    <a:solidFill>
                      <a:srgbClr val="CBEAE7"/>
                    </a:solidFill>
                  </a:tcPr>
                </a:tc>
                <a:tc>
                  <a:txBody>
                    <a:bodyPr/>
                    <a:lstStyle/>
                    <a:p>
                      <a:pPr algn="l">
                        <a:defRPr sz="900">
                          <a:latin typeface="Nexa Book (Body)"/>
                        </a:defRPr>
                      </a:pPr>
                      <a:r>
                        <a:rPr sz="900">
                          <a:latin typeface="Nexa Book (Body)"/>
                        </a:rPr>
                        <a:t>Private Label/Carrefour</a:t>
                      </a:r>
                    </a:p>
                  </a:txBody>
                  <a:tcPr marL="36000" marR="36000" marT="4763" marB="0" anchor="ctr">
                    <a:solidFill>
                      <a:srgbClr val="CBEAE7"/>
                    </a:solidFill>
                  </a:tcPr>
                </a:tc>
                <a:extLst>
                  <a:ext uri="{0D108BD9-81ED-4DB2-BD59-A6C34878D82A}">
                    <a16:rowId xmlns:a16="http://schemas.microsoft.com/office/drawing/2014/main" val="1139766948"/>
                  </a:ext>
                </a:extLst>
              </a:tr>
              <a:tr h="358974">
                <a:tc>
                  <a:txBody>
                    <a:bodyPr/>
                    <a:lstStyle/>
                    <a:p>
                      <a:pPr algn="ctr">
                        <a:defRPr sz="900">
                          <a:latin typeface="Nexa Book (Body)"/>
                        </a:defRPr>
                      </a:pPr>
                      <a:r>
                        <a:rPr sz="900">
                          <a:latin typeface="Nexa Book (Body)"/>
                        </a:rPr>
                        <a:t>8</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Label/Intermarche</a:t>
                      </a:r>
                    </a:p>
                  </a:txBody>
                  <a:tcPr marL="36000" marR="36000" marT="4763" marB="0" anchor="ctr">
                    <a:solidFill>
                      <a:srgbClr val="FFBFBF"/>
                    </a:solidFill>
                  </a:tcPr>
                </a:tc>
                <a:extLst>
                  <a:ext uri="{0D108BD9-81ED-4DB2-BD59-A6C34878D82A}">
                    <a16:rowId xmlns:a16="http://schemas.microsoft.com/office/drawing/2014/main" val="1687090376"/>
                  </a:ext>
                </a:extLst>
              </a:tr>
              <a:tr h="358974">
                <a:tc>
                  <a:txBody>
                    <a:bodyPr/>
                    <a:lstStyle/>
                    <a:p>
                      <a:pPr algn="ctr">
                        <a:defRPr sz="900">
                          <a:latin typeface="Nexa Book (Body)"/>
                        </a:defRPr>
                      </a:pPr>
                      <a:r>
                        <a:rPr sz="900">
                          <a:latin typeface="Nexa Book (Body)"/>
                        </a:rPr>
                        <a:t>9</a:t>
                      </a:r>
                    </a:p>
                  </a:txBody>
                  <a:tcPr marL="36000" marR="36000" marT="4763" marB="0" anchor="ctr">
                    <a:solidFill>
                      <a:srgbClr val="CBEAE7"/>
                    </a:solidFill>
                  </a:tcPr>
                </a:tc>
                <a:tc>
                  <a:txBody>
                    <a:bodyPr/>
                    <a:lstStyle/>
                    <a:p>
                      <a:pPr algn="l">
                        <a:defRPr sz="900">
                          <a:latin typeface="Nexa Book (Body)"/>
                        </a:defRPr>
                      </a:pPr>
                      <a:r>
                        <a:rPr sz="900">
                          <a:latin typeface="Nexa Book (Body)"/>
                        </a:rPr>
                        <a:t>Ficello/Carrefour</a:t>
                      </a:r>
                    </a:p>
                  </a:txBody>
                  <a:tcPr marL="36000" marR="36000" marT="4763" marB="0" anchor="ctr">
                    <a:solidFill>
                      <a:srgbClr val="CBEAE7"/>
                    </a:solidFill>
                  </a:tcPr>
                </a:tc>
                <a:extLst>
                  <a:ext uri="{0D108BD9-81ED-4DB2-BD59-A6C34878D82A}">
                    <a16:rowId xmlns:a16="http://schemas.microsoft.com/office/drawing/2014/main" val="1182192680"/>
                  </a:ext>
                </a:extLst>
              </a:tr>
              <a:tr h="358974">
                <a:tc>
                  <a:txBody>
                    <a:bodyPr/>
                    <a:lstStyle/>
                    <a:p>
                      <a:pPr algn="ctr">
                        <a:defRPr sz="900">
                          <a:latin typeface="Nexa Book (Body)"/>
                        </a:defRPr>
                      </a:pPr>
                      <a:r>
                        <a:rPr sz="900">
                          <a:latin typeface="Nexa Book (Body)"/>
                        </a:rPr>
                        <a:t>10</a:t>
                      </a:r>
                    </a:p>
                  </a:txBody>
                  <a:tcPr marL="36000" marR="36000" marT="4763" marB="0" anchor="ctr">
                    <a:solidFill>
                      <a:srgbClr val="CBEAE7"/>
                    </a:solidFill>
                  </a:tcPr>
                </a:tc>
                <a:tc>
                  <a:txBody>
                    <a:bodyPr/>
                    <a:lstStyle/>
                    <a:p>
                      <a:pPr algn="l">
                        <a:defRPr sz="900">
                          <a:latin typeface="Nexa Book (Body)"/>
                        </a:defRPr>
                      </a:pPr>
                      <a:r>
                        <a:rPr sz="900">
                          <a:latin typeface="Nexa Book (Body)"/>
                        </a:rPr>
                        <a:t>Ficello/Intermarche</a:t>
                      </a:r>
                    </a:p>
                  </a:txBody>
                  <a:tcPr marL="36000" marR="36000" marT="4763" marB="0" anchor="ctr">
                    <a:solidFill>
                      <a:srgbClr val="CBEAE7"/>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959912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3C03760-1DDB-4AEE-911F-BB277BA0F266}"/>
              </a:ext>
            </a:extLst>
          </p:cNvPr>
          <p:cNvSpPr txBox="1"/>
          <p:nvPr/>
        </p:nvSpPr>
        <p:spPr>
          <a:xfrm>
            <a:off x="3653444" y="2910240"/>
            <a:ext cx="2709948"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E6E5E5">
                    <a:lumMod val="75000"/>
                  </a:srgbClr>
                </a:solidFill>
                <a:effectLst/>
                <a:uLnTx/>
                <a:uFillTx/>
                <a:latin typeface="Nexa" panose="02000000000000000000" pitchFamily="2" charset="77"/>
                <a:ea typeface="+mn-ea"/>
                <a:cs typeface="+mn-cs"/>
              </a:rPr>
              <a:t>DECELERATION</a:t>
            </a:r>
          </a:p>
        </p:txBody>
      </p:sp>
      <p:sp>
        <p:nvSpPr>
          <p:cNvPr id="22" name="TextBox 21">
            <a:extLst>
              <a:ext uri="{FF2B5EF4-FFF2-40B4-BE49-F238E27FC236}">
                <a16:creationId xmlns:a16="http://schemas.microsoft.com/office/drawing/2014/main" id="{9538D4DC-3AFF-4776-A6F9-68F8CF1A2F2F}"/>
              </a:ext>
            </a:extLst>
          </p:cNvPr>
          <p:cNvSpPr txBox="1"/>
          <p:nvPr/>
        </p:nvSpPr>
        <p:spPr>
          <a:xfrm>
            <a:off x="926870" y="1332213"/>
            <a:ext cx="2672543"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ECAC4"/>
                </a:solidFill>
                <a:effectLst/>
                <a:uLnTx/>
                <a:uFillTx/>
                <a:latin typeface="Nexa" panose="02000000000000000000" pitchFamily="2" charset="77"/>
                <a:ea typeface="+mn-ea"/>
                <a:cs typeface="+mn-cs"/>
              </a:rPr>
              <a:t>TURNAROUND</a:t>
            </a:r>
          </a:p>
        </p:txBody>
      </p:sp>
      <p:sp>
        <p:nvSpPr>
          <p:cNvPr id="25" name="TextBox 24">
            <a:extLst>
              <a:ext uri="{FF2B5EF4-FFF2-40B4-BE49-F238E27FC236}">
                <a16:creationId xmlns:a16="http://schemas.microsoft.com/office/drawing/2014/main" id="{2F8B3B81-060C-4B70-985E-89C03ED6AD3A}"/>
              </a:ext>
            </a:extLst>
          </p:cNvPr>
          <p:cNvSpPr txBox="1"/>
          <p:nvPr/>
        </p:nvSpPr>
        <p:spPr>
          <a:xfrm>
            <a:off x="926871" y="2910240"/>
            <a:ext cx="2672542" cy="1528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C00000"/>
                </a:solidFill>
                <a:effectLst/>
                <a:uLnTx/>
                <a:uFillTx/>
                <a:latin typeface="Nexa" panose="02000000000000000000" pitchFamily="2" charset="77"/>
                <a:ea typeface="+mn-ea"/>
                <a:cs typeface="+mn-cs"/>
              </a:rPr>
              <a:t>DECLINE</a:t>
            </a:r>
          </a:p>
        </p:txBody>
      </p:sp>
      <p:sp>
        <p:nvSpPr>
          <p:cNvPr id="23" name="TextBox 22">
            <a:extLst>
              <a:ext uri="{FF2B5EF4-FFF2-40B4-BE49-F238E27FC236}">
                <a16:creationId xmlns:a16="http://schemas.microsoft.com/office/drawing/2014/main" id="{755B288C-B4E7-4BFB-AE04-3558F1AE9CE9}"/>
              </a:ext>
            </a:extLst>
          </p:cNvPr>
          <p:cNvSpPr txBox="1"/>
          <p:nvPr/>
        </p:nvSpPr>
        <p:spPr>
          <a:xfrm>
            <a:off x="3653445" y="1332213"/>
            <a:ext cx="2709949" cy="15100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marL="0" marR="0" lvl="0" indent="0" algn="r" defTabSz="51435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A097"/>
                </a:solidFill>
                <a:effectLst/>
                <a:uLnTx/>
                <a:uFillTx/>
                <a:latin typeface="Nexa" panose="02000000000000000000" pitchFamily="2" charset="77"/>
                <a:ea typeface="+mn-ea"/>
                <a:cs typeface="+mn-cs"/>
              </a:rPr>
              <a:t>GROWTH</a:t>
            </a:r>
          </a:p>
        </p:txBody>
      </p:sp>
      <p:graphicFrame>
        <p:nvGraphicFramePr>
          <p:cNvPr id="9" name="Chart 8">
            <a:extLst>
              <a:ext uri="{FF2B5EF4-FFF2-40B4-BE49-F238E27FC236}">
                <a16:creationId xmlns:a16="http://schemas.microsoft.com/office/drawing/2014/main" id="{20D39F35-9877-376E-2208-ABB2A84A57DE}"/>
              </a:ext>
            </a:extLst>
          </p:cNvPr>
          <p:cNvGraphicFramePr/>
          <p:nvPr>
            <p:extLst>
              <p:ext uri="{D42A27DB-BD31-4B8C-83A1-F6EECF244321}">
                <p14:modId xmlns:p14="http://schemas.microsoft.com/office/powerpoint/2010/main" val="248437906"/>
              </p:ext>
            </p:extLst>
          </p:nvPr>
        </p:nvGraphicFramePr>
        <p:xfrm>
          <a:off x="526811" y="1216266"/>
          <a:ext cx="6005431" cy="3509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think-cell data - do not delete" hidden="1">
            <a:extLst>
              <a:ext uri="{FF2B5EF4-FFF2-40B4-BE49-F238E27FC236}">
                <a16:creationId xmlns:a16="http://schemas.microsoft.com/office/drawing/2014/main" id="{FA0E3BA4-A91D-D3DC-6738-24718C6EE906}"/>
              </a:ext>
            </a:extLst>
          </p:cNvPr>
          <p:cNvGraphicFramePr>
            <a:graphicFrameLocks noChangeAspect="1"/>
          </p:cNvGraphicFramePr>
          <p:nvPr>
            <p:custDataLst>
              <p:tags r:id="rId1"/>
            </p:custData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5" name="think-cell data - do not delete" hidden="1">
                        <a:extLst>
                          <a:ext uri="{FF2B5EF4-FFF2-40B4-BE49-F238E27FC236}">
                            <a16:creationId xmlns:a16="http://schemas.microsoft.com/office/drawing/2014/main" id="{FA0E3BA4-A91D-D3DC-6738-24718C6EE906}"/>
                          </a:ext>
                        </a:extLst>
                      </p:cNvPr>
                      <p:cNvPicPr/>
                      <p:nvPr/>
                    </p:nvPicPr>
                    <p:blipFill>
                      <a:blip r:embed="rId6"/>
                      <a:stretch>
                        <a:fillRect/>
                      </a:stretch>
                    </p:blipFill>
                    <p:spPr>
                      <a:xfrm>
                        <a:off x="1192" y="1192"/>
                        <a:ext cx="920" cy="1191"/>
                      </a:xfrm>
                      <a:prstGeom prst="rect">
                        <a:avLst/>
                      </a:prstGeom>
                    </p:spPr>
                  </p:pic>
                </p:oleObj>
              </mc:Fallback>
            </mc:AlternateContent>
          </a:graphicData>
        </a:graphic>
      </p:graphicFrame>
      <p:sp>
        <p:nvSpPr>
          <p:cNvPr id="13" name="Slide Number Placeholder 12">
            <a:extLst>
              <a:ext uri="{FF2B5EF4-FFF2-40B4-BE49-F238E27FC236}">
                <a16:creationId xmlns:a16="http://schemas.microsoft.com/office/drawing/2014/main" id="{D8221E2A-CA54-5D4F-BA43-D2F53B322F8F}"/>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7" name="Content Placeholder 6">
            <a:extLst>
              <a:ext uri="{FF2B5EF4-FFF2-40B4-BE49-F238E27FC236}">
                <a16:creationId xmlns:a16="http://schemas.microsoft.com/office/drawing/2014/main" id="{2E4CE1D2-DF03-45D3-AFD5-5E10FEC0F7C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 name="Text Placeholder 2">
            <a:extLst>
              <a:ext uri="{FF2B5EF4-FFF2-40B4-BE49-F238E27FC236}">
                <a16:creationId xmlns:a16="http://schemas.microsoft.com/office/drawing/2014/main" id="{19E83EBD-6DC8-7916-86A1-B36B5BA89CA1}"/>
              </a:ext>
            </a:extLst>
          </p:cNvPr>
          <p:cNvSpPr>
            <a:spLocks noGrp="1"/>
          </p:cNvSpPr>
          <p:nvPr>
            <p:ph type="body" sz="quarter" idx="18"/>
          </p:nvPr>
        </p:nvSpPr>
        <p:spPr>
          <a:xfrm>
            <a:off x="503238" y="774000"/>
            <a:ext cx="8136762" cy="360000"/>
          </a:xfrm>
        </p:spPr>
        <p:txBody>
          <a:bodyPr>
            <a:normAutofit/>
          </a:bodyPr>
          <a:lstStyle/>
          <a:p>
            <a:r>
              <a:rPr lang="en-US" dirty="0"/>
              <a:t>Momentum Analysis | P12M vs. P3M Share Difference vs. YA | Frais A Tartiner | RETAILER | By Brand x Market
Bubble Size: P12M Value Sales</a:t>
            </a:r>
          </a:p>
        </p:txBody>
      </p:sp>
      <p:sp>
        <p:nvSpPr>
          <p:cNvPr id="2" name="Title 1">
            <a:extLst>
              <a:ext uri="{FF2B5EF4-FFF2-40B4-BE49-F238E27FC236}">
                <a16:creationId xmlns:a16="http://schemas.microsoft.com/office/drawing/2014/main" id="{35E2219C-C47D-B88F-3DE7-A0B36B75952E}"/>
              </a:ext>
            </a:extLst>
          </p:cNvPr>
          <p:cNvSpPr>
            <a:spLocks noGrp="1"/>
          </p:cNvSpPr>
          <p:nvPr>
            <p:ph type="title"/>
          </p:nvPr>
        </p:nvSpPr>
        <p:spPr>
          <a:xfrm>
            <a:off x="504000" y="-1"/>
            <a:ext cx="8136000" cy="771525"/>
          </a:xfrm>
          <a:noFill/>
        </p:spPr>
        <p:txBody>
          <a:bodyPr/>
          <a:lstStyle/>
          <a:p>
            <a:pPr>
              <a:defRPr>
                <a:latin typeface="Nexa Bold (Headings)"/>
              </a:defRPr>
            </a:pPr>
            <a:r>
              <a:rPr lang="en-US" dirty="0">
                <a:highlight>
                  <a:srgbClr val="FFFF00"/>
                </a:highlight>
              </a:rPr>
              <a:t>Momentum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18" name="TextBox 17">
            <a:extLst>
              <a:ext uri="{FF2B5EF4-FFF2-40B4-BE49-F238E27FC236}">
                <a16:creationId xmlns:a16="http://schemas.microsoft.com/office/drawing/2014/main" id="{872FAABE-C166-2C55-DBA4-ABEBECBFD61A}"/>
              </a:ext>
            </a:extLst>
          </p:cNvPr>
          <p:cNvSpPr txBox="1"/>
          <p:nvPr/>
        </p:nvSpPr>
        <p:spPr>
          <a:xfrm>
            <a:off x="514765" y="1139186"/>
            <a:ext cx="1167012"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P3M Share DYA (%)</a:t>
            </a:r>
          </a:p>
        </p:txBody>
      </p:sp>
      <p:sp>
        <p:nvSpPr>
          <p:cNvPr id="19" name="TextBox 18">
            <a:extLst>
              <a:ext uri="{FF2B5EF4-FFF2-40B4-BE49-F238E27FC236}">
                <a16:creationId xmlns:a16="http://schemas.microsoft.com/office/drawing/2014/main" id="{E31FC9B4-2048-BA49-5641-19628B92611C}"/>
              </a:ext>
            </a:extLst>
          </p:cNvPr>
          <p:cNvSpPr txBox="1"/>
          <p:nvPr/>
        </p:nvSpPr>
        <p:spPr>
          <a:xfrm>
            <a:off x="5176369" y="4601186"/>
            <a:ext cx="1218308"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ctr" defTabSz="51435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575555"/>
                </a:solidFill>
                <a:effectLst/>
                <a:uLnTx/>
                <a:uFillTx/>
                <a:latin typeface="Nexa" panose="02000000000000000000" pitchFamily="2" charset="77"/>
                <a:ea typeface="+mn-ea"/>
                <a:cs typeface="+mn-cs"/>
              </a:rPr>
              <a:t>P12M Share DYA (%)</a:t>
            </a:r>
          </a:p>
        </p:txBody>
      </p:sp>
      <p:sp>
        <p:nvSpPr>
          <p:cNvPr id="4" name="Rectangle 3">
            <a:extLst>
              <a:ext uri="{FF2B5EF4-FFF2-40B4-BE49-F238E27FC236}">
                <a16:creationId xmlns:a16="http://schemas.microsoft.com/office/drawing/2014/main" id="{AB4F13B4-4AE9-D1A7-9C55-AD6B2D48E1CB}"/>
              </a:ext>
            </a:extLst>
          </p:cNvPr>
          <p:cNvSpPr/>
          <p:nvPr/>
        </p:nvSpPr>
        <p:spPr>
          <a:xfrm>
            <a:off x="6588125" y="1131888"/>
            <a:ext cx="2051875" cy="3600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AE" sz="500" b="0" i="0" u="none" strike="noStrike" kern="1200" cap="none" spc="0" normalizeH="0" baseline="0" noProof="0" dirty="0">
              <a:ln>
                <a:noFill/>
              </a:ln>
              <a:solidFill>
                <a:schemeClr val="tx2"/>
              </a:solidFill>
              <a:effectLst/>
              <a:uLnTx/>
              <a:uFillTx/>
              <a:latin typeface="Nexa Book"/>
              <a:ea typeface="Open Sans" panose="020B0606030504020204" pitchFamily="34" charset="0"/>
              <a:cs typeface="Open Sans" panose="020B0606030504020204" pitchFamily="34" charset="0"/>
            </a:endParaRPr>
          </a:p>
        </p:txBody>
      </p:sp>
      <p:graphicFrame>
        <p:nvGraphicFramePr>
          <p:cNvPr id="6" name="Table 5">
            <a:extLst>
              <a:ext uri="{FF2B5EF4-FFF2-40B4-BE49-F238E27FC236}">
                <a16:creationId xmlns:a16="http://schemas.microsoft.com/office/drawing/2014/main" id="{2A067B75-BE2F-2648-4AC5-E074B00A751C}"/>
              </a:ext>
            </a:extLst>
          </p:cNvPr>
          <p:cNvGraphicFramePr>
            <a:graphicFrameLocks noGrp="1"/>
          </p:cNvGraphicFramePr>
          <p:nvPr>
            <p:extLst>
              <p:ext uri="{D42A27DB-BD31-4B8C-83A1-F6EECF244321}">
                <p14:modId xmlns:p14="http://schemas.microsoft.com/office/powerpoint/2010/main" val="3576945134"/>
              </p:ext>
            </p:extLst>
          </p:nvPr>
        </p:nvGraphicFramePr>
        <p:xfrm>
          <a:off x="6588124" y="1136475"/>
          <a:ext cx="2063403" cy="3589729"/>
        </p:xfrm>
        <a:graphic>
          <a:graphicData uri="http://schemas.openxmlformats.org/drawingml/2006/table">
            <a:tbl>
              <a:tblPr bandRow="1">
                <a:tableStyleId>{5C22544A-7EE6-4342-B048-85BDC9FD1C3A}</a:tableStyleId>
              </a:tblPr>
              <a:tblGrid>
                <a:gridCol w="204626">
                  <a:extLst>
                    <a:ext uri="{9D8B030D-6E8A-4147-A177-3AD203B41FA5}">
                      <a16:colId xmlns:a16="http://schemas.microsoft.com/office/drawing/2014/main" val="4026988011"/>
                    </a:ext>
                  </a:extLst>
                </a:gridCol>
                <a:gridCol w="1858777">
                  <a:extLst>
                    <a:ext uri="{9D8B030D-6E8A-4147-A177-3AD203B41FA5}">
                      <a16:colId xmlns:a16="http://schemas.microsoft.com/office/drawing/2014/main" val="2890165635"/>
                    </a:ext>
                  </a:extLst>
                </a:gridCol>
              </a:tblGrid>
              <a:tr h="276133">
                <a:tc>
                  <a:txBody>
                    <a:bodyPr/>
                    <a:lstStyle/>
                    <a:p>
                      <a:pPr algn="ctr">
                        <a:defRPr sz="900">
                          <a:latin typeface="Nexa Book (Body)"/>
                        </a:defRPr>
                      </a:pPr>
                      <a:r>
                        <a:rPr sz="900">
                          <a:latin typeface="Nexa Book (Body)"/>
                        </a:rPr>
                        <a:t>1</a:t>
                      </a:r>
                    </a:p>
                  </a:txBody>
                  <a:tcPr marL="36000" marR="36000" marT="4763" marB="0" anchor="ctr">
                    <a:solidFill>
                      <a:srgbClr val="CBEAE7"/>
                    </a:solidFill>
                  </a:tcPr>
                </a:tc>
                <a:tc>
                  <a:txBody>
                    <a:bodyPr/>
                    <a:lstStyle/>
                    <a:p>
                      <a:pPr algn="l">
                        <a:defRPr sz="900">
                          <a:latin typeface="Nexa Book (Body)"/>
                        </a:defRPr>
                      </a:pPr>
                      <a:r>
                        <a:rPr sz="900">
                          <a:latin typeface="Nexa Book (Body)"/>
                        </a:rPr>
                        <a:t>St Moret/Carrefour</a:t>
                      </a:r>
                    </a:p>
                  </a:txBody>
                  <a:tcPr marL="36000" marR="36000" marT="4763" marB="0" anchor="ctr">
                    <a:solidFill>
                      <a:srgbClr val="CBEAE7"/>
                    </a:solidFill>
                  </a:tcPr>
                </a:tc>
                <a:extLst>
                  <a:ext uri="{0D108BD9-81ED-4DB2-BD59-A6C34878D82A}">
                    <a16:rowId xmlns:a16="http://schemas.microsoft.com/office/drawing/2014/main" val="3518559538"/>
                  </a:ext>
                </a:extLst>
              </a:tr>
              <a:tr h="276133">
                <a:tc>
                  <a:txBody>
                    <a:bodyPr/>
                    <a:lstStyle/>
                    <a:p>
                      <a:pPr algn="ctr">
                        <a:defRPr sz="900">
                          <a:latin typeface="Nexa Book (Body)"/>
                        </a:defRPr>
                      </a:pPr>
                      <a:r>
                        <a:rPr sz="900">
                          <a:latin typeface="Nexa Book (Body)"/>
                        </a:rPr>
                        <a:t>2</a:t>
                      </a:r>
                    </a:p>
                  </a:txBody>
                  <a:tcPr marL="36000" marR="36000" marT="4763" marB="0" anchor="ctr">
                    <a:solidFill>
                      <a:srgbClr val="CBEAE7"/>
                    </a:solidFill>
                  </a:tcPr>
                </a:tc>
                <a:tc>
                  <a:txBody>
                    <a:bodyPr/>
                    <a:lstStyle/>
                    <a:p>
                      <a:pPr algn="l">
                        <a:defRPr sz="900">
                          <a:latin typeface="Nexa Book (Body)"/>
                        </a:defRPr>
                      </a:pPr>
                      <a:r>
                        <a:rPr sz="900">
                          <a:latin typeface="Nexa Book (Body)"/>
                        </a:rPr>
                        <a:t>St Moret/Intermarche</a:t>
                      </a:r>
                    </a:p>
                  </a:txBody>
                  <a:tcPr marL="36000" marR="36000" marT="4763" marB="0" anchor="ctr">
                    <a:solidFill>
                      <a:srgbClr val="CBEAE7"/>
                    </a:solidFill>
                  </a:tcPr>
                </a:tc>
                <a:extLst>
                  <a:ext uri="{0D108BD9-81ED-4DB2-BD59-A6C34878D82A}">
                    <a16:rowId xmlns:a16="http://schemas.microsoft.com/office/drawing/2014/main" val="3886752891"/>
                  </a:ext>
                </a:extLst>
              </a:tr>
              <a:tr h="276133">
                <a:tc>
                  <a:txBody>
                    <a:bodyPr/>
                    <a:lstStyle/>
                    <a:p>
                      <a:pPr algn="ctr">
                        <a:defRPr sz="900">
                          <a:latin typeface="Nexa Book (Body)"/>
                        </a:defRPr>
                      </a:pPr>
                      <a:r>
                        <a:rPr sz="900">
                          <a:latin typeface="Nexa Book (Body)"/>
                        </a:rPr>
                        <a:t>3</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Label/Carrefour</a:t>
                      </a:r>
                    </a:p>
                  </a:txBody>
                  <a:tcPr marL="36000" marR="36000" marT="4763" marB="0" anchor="ctr">
                    <a:solidFill>
                      <a:srgbClr val="FFBFBF"/>
                    </a:solidFill>
                  </a:tcPr>
                </a:tc>
                <a:extLst>
                  <a:ext uri="{0D108BD9-81ED-4DB2-BD59-A6C34878D82A}">
                    <a16:rowId xmlns:a16="http://schemas.microsoft.com/office/drawing/2014/main" val="3477306869"/>
                  </a:ext>
                </a:extLst>
              </a:tr>
              <a:tr h="276133">
                <a:tc>
                  <a:txBody>
                    <a:bodyPr/>
                    <a:lstStyle/>
                    <a:p>
                      <a:pPr algn="ctr">
                        <a:defRPr sz="900">
                          <a:latin typeface="Nexa Book (Body)"/>
                        </a:defRPr>
                      </a:pPr>
                      <a:r>
                        <a:rPr sz="900">
                          <a:latin typeface="Nexa Book (Body)"/>
                        </a:rPr>
                        <a:t>4</a:t>
                      </a:r>
                    </a:p>
                  </a:txBody>
                  <a:tcPr marL="36000" marR="36000" marT="4763" marB="0" anchor="ctr">
                    <a:solidFill>
                      <a:srgbClr val="CBEAE7"/>
                    </a:solidFill>
                  </a:tcPr>
                </a:tc>
                <a:tc>
                  <a:txBody>
                    <a:bodyPr/>
                    <a:lstStyle/>
                    <a:p>
                      <a:pPr algn="l">
                        <a:defRPr sz="900">
                          <a:latin typeface="Nexa Book (Body)"/>
                        </a:defRPr>
                      </a:pPr>
                      <a:r>
                        <a:rPr sz="900">
                          <a:latin typeface="Nexa Book (Body)"/>
                        </a:rPr>
                        <a:t>Paysan Breton/Carrefour</a:t>
                      </a:r>
                    </a:p>
                  </a:txBody>
                  <a:tcPr marL="36000" marR="36000" marT="4763" marB="0" anchor="ctr">
                    <a:solidFill>
                      <a:srgbClr val="CBEAE7"/>
                    </a:solidFill>
                  </a:tcPr>
                </a:tc>
                <a:extLst>
                  <a:ext uri="{0D108BD9-81ED-4DB2-BD59-A6C34878D82A}">
                    <a16:rowId xmlns:a16="http://schemas.microsoft.com/office/drawing/2014/main" val="264026324"/>
                  </a:ext>
                </a:extLst>
              </a:tr>
              <a:tr h="276133">
                <a:tc>
                  <a:txBody>
                    <a:bodyPr/>
                    <a:lstStyle/>
                    <a:p>
                      <a:pPr algn="ctr">
                        <a:defRPr sz="900">
                          <a:latin typeface="Nexa Book (Body)"/>
                        </a:defRPr>
                      </a:pPr>
                      <a:r>
                        <a:rPr sz="900">
                          <a:latin typeface="Nexa Book (Body)"/>
                        </a:rPr>
                        <a:t>5</a:t>
                      </a:r>
                    </a:p>
                  </a:txBody>
                  <a:tcPr marL="36000" marR="36000" marT="4763" marB="0" anchor="ctr">
                    <a:solidFill>
                      <a:srgbClr val="FFBFBF"/>
                    </a:solidFill>
                  </a:tcPr>
                </a:tc>
                <a:tc>
                  <a:txBody>
                    <a:bodyPr/>
                    <a:lstStyle/>
                    <a:p>
                      <a:pPr algn="l">
                        <a:defRPr sz="900">
                          <a:latin typeface="Nexa Book (Body)"/>
                        </a:defRPr>
                      </a:pPr>
                      <a:r>
                        <a:rPr sz="900">
                          <a:latin typeface="Nexa Book (Body)"/>
                        </a:rPr>
                        <a:t>Private Label/Intermarche</a:t>
                      </a:r>
                    </a:p>
                  </a:txBody>
                  <a:tcPr marL="36000" marR="36000" marT="4763" marB="0" anchor="ctr">
                    <a:solidFill>
                      <a:srgbClr val="FFBFBF"/>
                    </a:solidFill>
                  </a:tcPr>
                </a:tc>
                <a:extLst>
                  <a:ext uri="{0D108BD9-81ED-4DB2-BD59-A6C34878D82A}">
                    <a16:rowId xmlns:a16="http://schemas.microsoft.com/office/drawing/2014/main" val="613793393"/>
                  </a:ext>
                </a:extLst>
              </a:tr>
              <a:tr h="276133">
                <a:tc>
                  <a:txBody>
                    <a:bodyPr/>
                    <a:lstStyle/>
                    <a:p>
                      <a:pPr algn="ctr">
                        <a:defRPr sz="900">
                          <a:latin typeface="Nexa Book (Body)"/>
                        </a:defRPr>
                      </a:pPr>
                      <a:r>
                        <a:rPr sz="900">
                          <a:latin typeface="Nexa Book (Body)"/>
                        </a:rPr>
                        <a:t>6</a:t>
                      </a:r>
                    </a:p>
                  </a:txBody>
                  <a:tcPr marL="36000" marR="36000" marT="4763" marB="0" anchor="ctr">
                    <a:solidFill>
                      <a:srgbClr val="FFBFBF"/>
                    </a:solidFill>
                  </a:tcPr>
                </a:tc>
                <a:tc>
                  <a:txBody>
                    <a:bodyPr/>
                    <a:lstStyle/>
                    <a:p>
                      <a:pPr algn="l">
                        <a:defRPr sz="900">
                          <a:latin typeface="Nexa Book (Body)"/>
                        </a:defRPr>
                      </a:pPr>
                      <a:r>
                        <a:rPr sz="900">
                          <a:latin typeface="Nexa Book (Body)"/>
                        </a:rPr>
                        <a:t>Boursin/Intermarche</a:t>
                      </a:r>
                    </a:p>
                  </a:txBody>
                  <a:tcPr marL="36000" marR="36000" marT="4763" marB="0" anchor="ctr">
                    <a:solidFill>
                      <a:srgbClr val="FFBFBF"/>
                    </a:solidFill>
                  </a:tcPr>
                </a:tc>
                <a:extLst>
                  <a:ext uri="{0D108BD9-81ED-4DB2-BD59-A6C34878D82A}">
                    <a16:rowId xmlns:a16="http://schemas.microsoft.com/office/drawing/2014/main" val="4246246309"/>
                  </a:ext>
                </a:extLst>
              </a:tr>
              <a:tr h="276133">
                <a:tc>
                  <a:txBody>
                    <a:bodyPr/>
                    <a:lstStyle/>
                    <a:p>
                      <a:pPr algn="ctr">
                        <a:defRPr sz="900">
                          <a:latin typeface="Nexa Book (Body)"/>
                        </a:defRPr>
                      </a:pPr>
                      <a:r>
                        <a:rPr sz="900">
                          <a:latin typeface="Nexa Book (Body)"/>
                        </a:rPr>
                        <a:t>7</a:t>
                      </a:r>
                    </a:p>
                  </a:txBody>
                  <a:tcPr marL="36000" marR="36000" marT="4763" marB="0" anchor="ctr">
                    <a:solidFill>
                      <a:srgbClr val="FFBFBF"/>
                    </a:solidFill>
                  </a:tcPr>
                </a:tc>
                <a:tc>
                  <a:txBody>
                    <a:bodyPr/>
                    <a:lstStyle/>
                    <a:p>
                      <a:pPr algn="l">
                        <a:defRPr sz="900">
                          <a:latin typeface="Nexa Book (Body)"/>
                        </a:defRPr>
                      </a:pPr>
                      <a:r>
                        <a:rPr sz="900">
                          <a:latin typeface="Nexa Book (Body)"/>
                        </a:rPr>
                        <a:t>Tartare/Carrefour</a:t>
                      </a:r>
                    </a:p>
                  </a:txBody>
                  <a:tcPr marL="36000" marR="36000" marT="4763" marB="0" anchor="ctr">
                    <a:solidFill>
                      <a:srgbClr val="FFBFBF"/>
                    </a:solidFill>
                  </a:tcPr>
                </a:tc>
                <a:extLst>
                  <a:ext uri="{0D108BD9-81ED-4DB2-BD59-A6C34878D82A}">
                    <a16:rowId xmlns:a16="http://schemas.microsoft.com/office/drawing/2014/main" val="418503086"/>
                  </a:ext>
                </a:extLst>
              </a:tr>
              <a:tr h="276133">
                <a:tc>
                  <a:txBody>
                    <a:bodyPr/>
                    <a:lstStyle/>
                    <a:p>
                      <a:pPr algn="ctr">
                        <a:defRPr sz="900">
                          <a:latin typeface="Nexa Book (Body)"/>
                        </a:defRPr>
                      </a:pPr>
                      <a:r>
                        <a:rPr sz="900">
                          <a:latin typeface="Nexa Book (Body)"/>
                        </a:rPr>
                        <a:t>8</a:t>
                      </a:r>
                    </a:p>
                  </a:txBody>
                  <a:tcPr marL="36000" marR="36000" marT="4763" marB="0" anchor="ctr">
                    <a:solidFill>
                      <a:srgbClr val="FFBFBF"/>
                    </a:solidFill>
                  </a:tcPr>
                </a:tc>
                <a:tc>
                  <a:txBody>
                    <a:bodyPr/>
                    <a:lstStyle/>
                    <a:p>
                      <a:pPr algn="l">
                        <a:defRPr sz="900">
                          <a:latin typeface="Nexa Book (Body)"/>
                        </a:defRPr>
                      </a:pPr>
                      <a:r>
                        <a:rPr sz="900">
                          <a:latin typeface="Nexa Book (Body)"/>
                        </a:rPr>
                        <a:t>Boursin/Carrefour</a:t>
                      </a:r>
                    </a:p>
                  </a:txBody>
                  <a:tcPr marL="36000" marR="36000" marT="4763" marB="0" anchor="ctr">
                    <a:solidFill>
                      <a:srgbClr val="FFBFBF"/>
                    </a:solidFill>
                  </a:tcPr>
                </a:tc>
                <a:extLst>
                  <a:ext uri="{0D108BD9-81ED-4DB2-BD59-A6C34878D82A}">
                    <a16:rowId xmlns:a16="http://schemas.microsoft.com/office/drawing/2014/main" val="381854689"/>
                  </a:ext>
                </a:extLst>
              </a:tr>
              <a:tr h="276133">
                <a:tc>
                  <a:txBody>
                    <a:bodyPr/>
                    <a:lstStyle/>
                    <a:p>
                      <a:pPr algn="ctr">
                        <a:defRPr sz="900">
                          <a:latin typeface="Nexa Book (Body)"/>
                        </a:defRPr>
                      </a:pPr>
                      <a:r>
                        <a:rPr sz="900">
                          <a:latin typeface="Nexa Book (Body)"/>
                        </a:rPr>
                        <a:t>9</a:t>
                      </a:r>
                    </a:p>
                  </a:txBody>
                  <a:tcPr marL="36000" marR="36000" marT="4763" marB="0" anchor="ctr">
                    <a:solidFill>
                      <a:srgbClr val="CBEAE7"/>
                    </a:solidFill>
                  </a:tcPr>
                </a:tc>
                <a:tc>
                  <a:txBody>
                    <a:bodyPr/>
                    <a:lstStyle/>
                    <a:p>
                      <a:pPr algn="l">
                        <a:defRPr sz="900">
                          <a:latin typeface="Nexa Book (Body)"/>
                        </a:defRPr>
                      </a:pPr>
                      <a:r>
                        <a:rPr sz="900">
                          <a:latin typeface="Nexa Book (Body)"/>
                        </a:rPr>
                        <a:t>Paysan Breton/Intermarche</a:t>
                      </a:r>
                    </a:p>
                  </a:txBody>
                  <a:tcPr marL="36000" marR="36000" marT="4763" marB="0" anchor="ctr">
                    <a:solidFill>
                      <a:srgbClr val="CBEAE7"/>
                    </a:solidFill>
                  </a:tcPr>
                </a:tc>
                <a:extLst>
                  <a:ext uri="{0D108BD9-81ED-4DB2-BD59-A6C34878D82A}">
                    <a16:rowId xmlns:a16="http://schemas.microsoft.com/office/drawing/2014/main" val="362768916"/>
                  </a:ext>
                </a:extLst>
              </a:tr>
              <a:tr h="276133">
                <a:tc>
                  <a:txBody>
                    <a:bodyPr/>
                    <a:lstStyle/>
                    <a:p>
                      <a:pPr algn="ctr">
                        <a:defRPr sz="900">
                          <a:latin typeface="Nexa Book (Body)"/>
                        </a:defRPr>
                      </a:pPr>
                      <a:r>
                        <a:rPr sz="900">
                          <a:latin typeface="Nexa Book (Body)"/>
                        </a:rPr>
                        <a:t>10</a:t>
                      </a:r>
                    </a:p>
                  </a:txBody>
                  <a:tcPr marL="36000" marR="36000" marT="4763" marB="0" anchor="ctr">
                    <a:solidFill>
                      <a:srgbClr val="F2F2F2"/>
                    </a:solidFill>
                  </a:tcPr>
                </a:tc>
                <a:tc>
                  <a:txBody>
                    <a:bodyPr/>
                    <a:lstStyle/>
                    <a:p>
                      <a:pPr algn="l">
                        <a:defRPr sz="900">
                          <a:latin typeface="Nexa Book (Body)"/>
                        </a:defRPr>
                      </a:pPr>
                      <a:r>
                        <a:rPr sz="900">
                          <a:latin typeface="Nexa Book (Body)"/>
                        </a:rPr>
                        <a:t>Tartare/Intermarche</a:t>
                      </a:r>
                    </a:p>
                  </a:txBody>
                  <a:tcPr marL="36000" marR="36000" marT="4763" marB="0" anchor="ctr">
                    <a:solidFill>
                      <a:srgbClr val="F2F2F2"/>
                    </a:solidFill>
                  </a:tcPr>
                </a:tc>
                <a:extLst>
                  <a:ext uri="{0D108BD9-81ED-4DB2-BD59-A6C34878D82A}">
                    <a16:rowId xmlns:a16="http://schemas.microsoft.com/office/drawing/2014/main" val="1139766948"/>
                  </a:ext>
                </a:extLst>
              </a:tr>
              <a:tr h="276133">
                <a:tc>
                  <a:txBody>
                    <a:bodyPr/>
                    <a:lstStyle/>
                    <a:p>
                      <a:pPr algn="ctr">
                        <a:defRPr sz="900">
                          <a:latin typeface="Nexa Book (Body)"/>
                        </a:defRPr>
                      </a:pPr>
                      <a:r>
                        <a:rPr sz="900">
                          <a:latin typeface="Nexa Book (Body)"/>
                        </a:rPr>
                        <a:t>11</a:t>
                      </a:r>
                    </a:p>
                  </a:txBody>
                  <a:tcPr marL="36000" marR="36000" marT="4763" marB="0" anchor="ctr">
                    <a:solidFill>
                      <a:srgbClr val="FFBFBF"/>
                    </a:solidFill>
                  </a:tcPr>
                </a:tc>
                <a:tc>
                  <a:txBody>
                    <a:bodyPr/>
                    <a:lstStyle/>
                    <a:p>
                      <a:pPr algn="l">
                        <a:defRPr sz="900">
                          <a:latin typeface="Nexa Book (Body)"/>
                        </a:defRPr>
                      </a:pPr>
                      <a:r>
                        <a:rPr sz="900">
                          <a:latin typeface="Nexa Book (Body)"/>
                        </a:rPr>
                        <a:t>Kiri/Carrefour</a:t>
                      </a:r>
                    </a:p>
                  </a:txBody>
                  <a:tcPr marL="36000" marR="36000" marT="4763" marB="0" anchor="ctr">
                    <a:solidFill>
                      <a:srgbClr val="FFBFBF"/>
                    </a:solidFill>
                  </a:tcPr>
                </a:tc>
                <a:extLst>
                  <a:ext uri="{0D108BD9-81ED-4DB2-BD59-A6C34878D82A}">
                    <a16:rowId xmlns:a16="http://schemas.microsoft.com/office/drawing/2014/main" val="1687090376"/>
                  </a:ext>
                </a:extLst>
              </a:tr>
              <a:tr h="276133">
                <a:tc>
                  <a:txBody>
                    <a:bodyPr/>
                    <a:lstStyle/>
                    <a:p>
                      <a:pPr algn="ctr">
                        <a:defRPr sz="900">
                          <a:latin typeface="Nexa Book (Body)"/>
                        </a:defRPr>
                      </a:pPr>
                      <a:r>
                        <a:rPr sz="900">
                          <a:latin typeface="Nexa Book (Body)"/>
                        </a:rPr>
                        <a:t>12</a:t>
                      </a:r>
                    </a:p>
                  </a:txBody>
                  <a:tcPr marL="36000" marR="36000" marT="4763" marB="0" anchor="ctr">
                    <a:solidFill>
                      <a:srgbClr val="F2F2F2"/>
                    </a:solidFill>
                  </a:tcPr>
                </a:tc>
                <a:tc>
                  <a:txBody>
                    <a:bodyPr/>
                    <a:lstStyle/>
                    <a:p>
                      <a:pPr algn="l">
                        <a:defRPr sz="900">
                          <a:latin typeface="Nexa Book (Body)"/>
                        </a:defRPr>
                      </a:pPr>
                      <a:r>
                        <a:rPr sz="900">
                          <a:latin typeface="Nexa Book (Body)"/>
                        </a:rPr>
                        <a:t>Kiri/Intermarche</a:t>
                      </a:r>
                    </a:p>
                  </a:txBody>
                  <a:tcPr marL="36000" marR="36000" marT="4763" marB="0" anchor="ctr">
                    <a:solidFill>
                      <a:srgbClr val="F2F2F2"/>
                    </a:solidFill>
                  </a:tcPr>
                </a:tc>
                <a:extLst>
                  <a:ext uri="{0D108BD9-81ED-4DB2-BD59-A6C34878D82A}">
                    <a16:rowId xmlns:a16="http://schemas.microsoft.com/office/drawing/2014/main" val="1182192680"/>
                  </a:ext>
                </a:extLst>
              </a:tr>
              <a:tr h="276133">
                <a:tc>
                  <a:txBody>
                    <a:bodyPr/>
                    <a:lstStyle/>
                    <a:p>
                      <a:pPr algn="ctr">
                        <a:defRPr sz="900">
                          <a:latin typeface="Nexa Book (Body)"/>
                        </a:defRPr>
                      </a:pPr>
                      <a:r>
                        <a:rPr sz="900">
                          <a:latin typeface="Nexa Book (Body)"/>
                        </a:rPr>
                        <a:t>13</a:t>
                      </a:r>
                    </a:p>
                  </a:txBody>
                  <a:tcPr marL="36000" marR="36000" marT="4763" marB="0" anchor="ctr">
                    <a:solidFill>
                      <a:srgbClr val="CBEAE7"/>
                    </a:solidFill>
                  </a:tcPr>
                </a:tc>
                <a:tc>
                  <a:txBody>
                    <a:bodyPr/>
                    <a:lstStyle/>
                    <a:p>
                      <a:pPr algn="l">
                        <a:defRPr sz="900">
                          <a:latin typeface="Nexa Book (Body)"/>
                        </a:defRPr>
                      </a:pPr>
                      <a:r>
                        <a:rPr sz="900">
                          <a:latin typeface="Nexa Book (Body)"/>
                        </a:rPr>
                        <a:t>La Vache Qui Rit/Carrefour</a:t>
                      </a:r>
                    </a:p>
                  </a:txBody>
                  <a:tcPr marL="36000" marR="36000" marT="4763" marB="0" anchor="ctr">
                    <a:solidFill>
                      <a:srgbClr val="CBEAE7"/>
                    </a:solidFill>
                  </a:tcPr>
                </a:tc>
                <a:extLst>
                  <a:ext uri="{0D108BD9-81ED-4DB2-BD59-A6C34878D82A}">
                    <a16:rowId xmlns:a16="http://schemas.microsoft.com/office/drawing/2014/main" val="1288512265"/>
                  </a:ext>
                </a:extLst>
              </a:tr>
            </a:tbl>
          </a:graphicData>
        </a:graphic>
      </p:graphicFrame>
      <p:sp>
        <p:nvSpPr>
          <p:cNvPr id="8" name="Footer Placeholder 7">
            <a:extLst>
              <a:ext uri="{FF2B5EF4-FFF2-40B4-BE49-F238E27FC236}">
                <a16:creationId xmlns:a16="http://schemas.microsoft.com/office/drawing/2014/main" id="{5DD02661-F73A-CC77-243A-11A3C93BB4EC}"/>
              </a:ext>
            </a:extLst>
          </p:cNvPr>
          <p:cNvSpPr>
            <a:spLocks noGrp="1"/>
          </p:cNvSpPr>
          <p:nvPr>
            <p:ph type="ftr" sz="quarter" idx="15"/>
          </p:nvPr>
        </p:nvSpPr>
        <p:spPr/>
        <p:txBody>
          <a:bodyPr/>
          <a:lstStyle/>
          <a:p>
            <a:endParaRPr lang="en-US"/>
          </a:p>
        </p:txBody>
      </p:sp>
      <p:sp>
        <p:nvSpPr>
          <p:cNvPr id="10" name="Date Placeholder 9">
            <a:extLst>
              <a:ext uri="{FF2B5EF4-FFF2-40B4-BE49-F238E27FC236}">
                <a16:creationId xmlns:a16="http://schemas.microsoft.com/office/drawing/2014/main" id="{953C00E8-3014-E29B-1A82-398158155AA6}"/>
              </a:ext>
            </a:extLst>
          </p:cNvPr>
          <p:cNvSpPr>
            <a:spLocks noGrp="1"/>
          </p:cNvSpPr>
          <p:nvPr>
            <p:ph type="dt" sz="half" idx="14"/>
          </p:nvPr>
        </p:nvSpPr>
        <p:spPr/>
        <p:txBody>
          <a:bodyPr/>
          <a:lstStyle/>
          <a:p>
            <a:fld id="{9719AE75-5377-403A-B5F2-0CA008C17F6A}" type="datetime1">
              <a:rPr lang="en-US" smtClean="0"/>
              <a:t>9/11/2025</a:t>
            </a:fld>
            <a:endParaRPr lang="en-US"/>
          </a:p>
        </p:txBody>
      </p:sp>
      <p:graphicFrame>
        <p:nvGraphicFramePr>
          <p:cNvPr id="11" name="Table 10">
            <a:extLst>
              <a:ext uri="{FF2B5EF4-FFF2-40B4-BE49-F238E27FC236}">
                <a16:creationId xmlns:a16="http://schemas.microsoft.com/office/drawing/2014/main" id="{BC672C29-99E7-EEC4-BC77-8A88FB24F65A}"/>
              </a:ext>
            </a:extLst>
          </p:cNvPr>
          <p:cNvGraphicFramePr>
            <a:graphicFrameLocks noGrp="1"/>
          </p:cNvGraphicFramePr>
          <p:nvPr>
            <p:extLst>
              <p:ext uri="{D42A27DB-BD31-4B8C-83A1-F6EECF244321}">
                <p14:modId xmlns:p14="http://schemas.microsoft.com/office/powerpoint/2010/main" val="2327059904"/>
              </p:ext>
            </p:extLst>
          </p:nvPr>
        </p:nvGraphicFramePr>
        <p:xfrm>
          <a:off x="6733603" y="4762856"/>
          <a:ext cx="1835262" cy="182880"/>
        </p:xfrm>
        <a:graphic>
          <a:graphicData uri="http://schemas.openxmlformats.org/drawingml/2006/table">
            <a:tbl>
              <a:tblPr>
                <a:tableStyleId>{5C22544A-7EE6-4342-B048-85BDC9FD1C3A}</a:tableStyleId>
              </a:tblPr>
              <a:tblGrid>
                <a:gridCol w="1835262">
                  <a:extLst>
                    <a:ext uri="{9D8B030D-6E8A-4147-A177-3AD203B41FA5}">
                      <a16:colId xmlns:a16="http://schemas.microsoft.com/office/drawing/2014/main" val="16949234"/>
                    </a:ext>
                  </a:extLst>
                </a:gridCol>
              </a:tblGrid>
              <a:tr h="0">
                <a:tc>
                  <a:txBody>
                    <a:bodyPr/>
                    <a:lstStyle/>
                    <a:p>
                      <a:pPr algn="ctr"/>
                      <a:r>
                        <a:rPr lang="en-US" sz="600" i="1" dirty="0">
                          <a:solidFill>
                            <a:schemeClr val="bg1">
                              <a:lumMod val="50000"/>
                            </a:schemeClr>
                          </a:solidFill>
                        </a:rPr>
                        <a:t>P3M Share DYA % and P12M Share DYA % &lt; 0</a:t>
                      </a:r>
                    </a:p>
                  </a:txBody>
                  <a:tcPr marL="36000" marR="36000" marT="0" marB="0">
                    <a:solidFill>
                      <a:schemeClr val="accent5">
                        <a:lumMod val="20000"/>
                        <a:lumOff val="80000"/>
                      </a:schemeClr>
                    </a:solidFill>
                  </a:tcPr>
                </a:tc>
                <a:extLst>
                  <a:ext uri="{0D108BD9-81ED-4DB2-BD59-A6C34878D82A}">
                    <a16:rowId xmlns:a16="http://schemas.microsoft.com/office/drawing/2014/main" val="1683146568"/>
                  </a:ext>
                </a:extLst>
              </a:tr>
              <a:tr h="0">
                <a:tc>
                  <a:txBody>
                    <a:bodyPr/>
                    <a:lstStyle/>
                    <a:p>
                      <a:pPr marL="0" marR="0" lvl="0" indent="0" algn="ctr" defTabSz="685783" rtl="0" eaLnBrk="1" fontAlgn="auto" latinLnBrk="0" hangingPunct="1">
                        <a:lnSpc>
                          <a:spcPct val="100000"/>
                        </a:lnSpc>
                        <a:spcBef>
                          <a:spcPts val="0"/>
                        </a:spcBef>
                        <a:spcAft>
                          <a:spcPts val="0"/>
                        </a:spcAft>
                        <a:buClrTx/>
                        <a:buSzTx/>
                        <a:buFontTx/>
                        <a:buNone/>
                        <a:tabLst/>
                        <a:defRPr/>
                      </a:pPr>
                      <a:r>
                        <a:rPr lang="en-US" sz="600" i="1" dirty="0">
                          <a:solidFill>
                            <a:schemeClr val="bg1">
                              <a:lumMod val="50000"/>
                            </a:schemeClr>
                          </a:solidFill>
                        </a:rPr>
                        <a:t>P3M Share DYA % and P12M Share DYA % &gt; 0</a:t>
                      </a:r>
                    </a:p>
                  </a:txBody>
                  <a:tcPr marL="36000" marR="36000" marT="0" marB="0">
                    <a:solidFill>
                      <a:schemeClr val="accent2">
                        <a:lumMod val="40000"/>
                        <a:lumOff val="60000"/>
                      </a:schemeClr>
                    </a:solidFill>
                  </a:tcPr>
                </a:tc>
                <a:extLst>
                  <a:ext uri="{0D108BD9-81ED-4DB2-BD59-A6C34878D82A}">
                    <a16:rowId xmlns:a16="http://schemas.microsoft.com/office/drawing/2014/main" val="1282568900"/>
                  </a:ext>
                </a:extLst>
              </a:tr>
            </a:tbl>
          </a:graphicData>
        </a:graphic>
      </p:graphicFrame>
    </p:spTree>
    <p:extLst>
      <p:ext uri="{BB962C8B-B14F-4D97-AF65-F5344CB8AC3E}">
        <p14:creationId xmlns:p14="http://schemas.microsoft.com/office/powerpoint/2010/main" val="4436751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0.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1.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2.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3.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4.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5.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6.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7.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8.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9.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0.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1.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2.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3.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4.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5.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6.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7.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8.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9.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0.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1.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2.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3.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4.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5.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6.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7.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8.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9.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0.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1.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2.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3.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4.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5.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6.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7.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8.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9.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0.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1.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2.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3.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4.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5.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6.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7.xml><?xml version="1.0" encoding="utf-8"?>
<a:themeOverride xmlns:a="http://schemas.openxmlformats.org/drawingml/2006/main">
  <a:clrScheme name="Official">
    <a:dk1>
      <a:srgbClr val="006C6D"/>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Bold"/>
      <a:ea typeface=""/>
      <a:cs typeface=""/>
    </a:majorFont>
    <a:minorFont>
      <a:latin typeface="Nex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8968EC3-DB7D-48CB-8134-A45BCEDA63A0}">
  <ds:schemaRefs>
    <ds:schemaRef ds:uri="0ad93b7f-b0cd-4c46-aaaf-ff14495948cf"/>
    <ds:schemaRef ds:uri="http://purl.org/dc/dcmitype/"/>
    <ds:schemaRef ds:uri="http://www.w3.org/XML/1998/namespace"/>
    <ds:schemaRef ds:uri="http://purl.org/dc/elements/1.1/"/>
    <ds:schemaRef ds:uri="474cf4e4-8a51-432b-9e1b-0ea607ac38ff"/>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A463C387-91F7-4F23-8A04-9E635946853C}">
  <ds:schemaRefs>
    <ds:schemaRef ds:uri="http://schemas.microsoft.com/sharepoint/v3/contenttype/forms"/>
  </ds:schemaRefs>
</ds:datastoreItem>
</file>

<file path=customXml/itemProps3.xml><?xml version="1.0" encoding="utf-8"?>
<ds:datastoreItem xmlns:ds="http://schemas.openxmlformats.org/officeDocument/2006/customXml" ds:itemID="{6CBFBEC4-2E96-4DCB-AEBB-C4FAEA748BD6}">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348</TotalTime>
  <Words>16785</Words>
  <Application>Microsoft Office PowerPoint</Application>
  <PresentationFormat>On-screen Show (16:9)</PresentationFormat>
  <Paragraphs>7774</Paragraphs>
  <Slides>104</Slides>
  <Notes>104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104</vt:i4>
      </vt:variant>
    </vt:vector>
  </HeadingPairs>
  <TitlesOfParts>
    <vt:vector size="115" baseType="lpstr">
      <vt:lpstr>Aptos</vt:lpstr>
      <vt:lpstr>Arial</vt:lpstr>
      <vt:lpstr>Calibri</vt:lpstr>
      <vt:lpstr>Nexa</vt:lpstr>
      <vt:lpstr>Nexa Bold</vt:lpstr>
      <vt:lpstr>Nexa Book</vt:lpstr>
      <vt:lpstr>Nexa Book (Body)</vt:lpstr>
      <vt:lpstr>Nexa Book Italic</vt:lpstr>
      <vt:lpstr>Open Sans</vt:lpstr>
      <vt:lpstr>PricingOne Light Template Oct 2024</vt:lpstr>
      <vt:lpstr>think-cell Slide</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Share and Growth by Manufacturer/Brands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Category Evolution Analysis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Share and Growth by Retailer/Channel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lpstr>Momentum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Sector Growth vs. Company Growth (Replace with So What)</dc:title>
  <dc:creator>Bhagya RANASINGHE</dc:creator>
  <cp:lastModifiedBy>Aleaa SALAH</cp:lastModifiedBy>
  <cp:revision>42</cp:revision>
  <dcterms:created xsi:type="dcterms:W3CDTF">2024-07-05T07:54:38Z</dcterms:created>
  <dcterms:modified xsi:type="dcterms:W3CDTF">2025-09-11T08:49:04Z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